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0.48161764705882359</c:v>
                </c:pt>
                <c:pt idx="1">
                  <c:v>0.51470588235294124</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4.0590405904059039E-2</c:v>
                </c:pt>
                <c:pt idx="1">
                  <c:v>3.690036900369004E-3</c:v>
                </c:pt>
                <c:pt idx="2">
                  <c:v>1.4760147601476011E-2</c:v>
                </c:pt>
                <c:pt idx="3">
                  <c:v>3.690036900369004E-3</c:v>
                </c:pt>
                <c:pt idx="4">
                  <c:v>3.690036900369004E-3</c:v>
                </c:pt>
                <c:pt idx="5">
                  <c:v>0.95202952029520294</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6.7934719781300483</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Sheet1!$B$2:$B$6</c:f>
              <c:numCache>
                <c:formatCode>0.0</c:formatCode>
                <c:ptCount val="5"/>
                <c:pt idx="0">
                  <c:v>7.7823103140149348</c:v>
                </c:pt>
                <c:pt idx="1">
                  <c:v>7.1503135948750254</c:v>
                </c:pt>
                <c:pt idx="2">
                  <c:v>7.0121691411398643</c:v>
                </c:pt>
                <c:pt idx="3">
                  <c:v>6.8876419211752493</c:v>
                </c:pt>
                <c:pt idx="4">
                  <c:v>6.8341097706943739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Royal Surrey County Hospital NHS Foundation Trust</c:v>
                </c:pt>
                <c:pt idx="2">
                  <c:v>East Kent Hospitals University NHS Foundation Trust</c:v>
                </c:pt>
                <c:pt idx="3">
                  <c:v>University Hospital Southampton NHS Foundation Trust</c:v>
                </c:pt>
                <c:pt idx="4">
                  <c:v>Surrey and Sussex Healthcare NHS Trust</c:v>
                </c:pt>
              </c:strCache>
            </c:strRef>
          </c:cat>
          <c:val>
            <c:numRef>
              <c:f>Sheet1!$C$2:$C$6</c:f>
              <c:numCache>
                <c:formatCode>0.0</c:formatCode>
                <c:ptCount val="5"/>
                <c:pt idx="0">
                  <c:v>2.2176896859850652</c:v>
                </c:pt>
                <c:pt idx="1">
                  <c:v>2.8496864051249746</c:v>
                </c:pt>
                <c:pt idx="2">
                  <c:v>2.9878308588601357</c:v>
                </c:pt>
                <c:pt idx="3">
                  <c:v>3.1123580788247507</c:v>
                </c:pt>
                <c:pt idx="4">
                  <c:v>3.1658902293056261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Sheet1!$B$2:$B$6</c:f>
              <c:numCache>
                <c:formatCode>0.0</c:formatCode>
                <c:ptCount val="5"/>
                <c:pt idx="0">
                  <c:v>5.541699337476242</c:v>
                </c:pt>
                <c:pt idx="1">
                  <c:v>5.580410855131233</c:v>
                </c:pt>
                <c:pt idx="2">
                  <c:v>5.8713155662722123</c:v>
                </c:pt>
                <c:pt idx="3">
                  <c:v>5.9953559011094004</c:v>
                </c:pt>
                <c:pt idx="4">
                  <c:v>6.057742839686977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Isle Of Wight NHS Trust</c:v>
                </c:pt>
                <c:pt idx="2">
                  <c:v>Royal Berkshire NHS Foundation Trust</c:v>
                </c:pt>
                <c:pt idx="3">
                  <c:v>Oxford University Hospitals NHS Foundation Trust</c:v>
                </c:pt>
                <c:pt idx="4">
                  <c:v>Portsmouth Hospitals University NHS Trust</c:v>
                </c:pt>
              </c:strCache>
            </c:strRef>
          </c:cat>
          <c:val>
            <c:numRef>
              <c:f>Sheet1!$C$2:$C$6</c:f>
              <c:numCache>
                <c:formatCode>0.0</c:formatCode>
                <c:ptCount val="5"/>
                <c:pt idx="0">
                  <c:v>4.458300662523758</c:v>
                </c:pt>
                <c:pt idx="1">
                  <c:v>4.419589144868767</c:v>
                </c:pt>
                <c:pt idx="2">
                  <c:v>4.1286844337277877</c:v>
                </c:pt>
                <c:pt idx="3">
                  <c:v>4.0046440988905996</c:v>
                </c:pt>
                <c:pt idx="4">
                  <c:v>3.942257160313023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1.2805825999858866</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0.3283430678297572</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9.1539592445466944E-2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0.95566030767774279</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9.1539592445466944E-2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0.3283430678297572</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0.53440574001414731</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6.7934719781300483</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FRIMLEY PARK HOSPITAL (44)</c:v>
                </c:pt>
                <c:pt idx="2">
                  <c:v>WEXHAM PARK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FRIMLEY PARK HOSPITAL (44)</c:v>
                </c:pt>
                <c:pt idx="2">
                  <c:v>WEXHAM PARK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FRIMLEY PARK HOSPITAL (44)</c:v>
                </c:pt>
                <c:pt idx="2">
                  <c:v>WEXHAM PARK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FRIMLEY PARK HOSPITAL (44)</c:v>
                </c:pt>
                <c:pt idx="2">
                  <c:v>WEXHAM PARK HOSPITAL (-)</c:v>
                </c:pt>
              </c:strCache>
            </c:strRef>
          </c:cat>
          <c:val>
            <c:numRef>
              <c:f>Sheet1!$G$2:$G$4</c:f>
              <c:numCache>
                <c:formatCode>0.0;;</c:formatCode>
                <c:ptCount val="3"/>
                <c:pt idx="0">
                  <c:v>0</c:v>
                </c:pt>
                <c:pt idx="1">
                  <c:v>8.0347837834057945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FRIMLEY PARK HOSPITAL (44)</c:v>
                </c:pt>
                <c:pt idx="2">
                  <c:v>WEXHAM PARK HOSPITAL (-)</c:v>
                </c:pt>
              </c:strCache>
            </c:strRef>
          </c:cat>
          <c:val>
            <c:numRef>
              <c:f>Sheet1!$H$2:$H$4</c:f>
              <c:numCache>
                <c:formatCode>0.0;;</c:formatCode>
                <c:ptCount val="3"/>
                <c:pt idx="0">
                  <c:v>8.4176710655934919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FRIMLEY PARK HOSPITAL (44)</c:v>
                </c:pt>
                <c:pt idx="2">
                  <c:v>WEXHAM PARK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(72)</c:v>
                </c:pt>
                <c:pt idx="1">
                  <c:v>FRIMLEY PARK HOSPITAL (44)</c:v>
                </c:pt>
                <c:pt idx="2">
                  <c:v>WEXHAM PARK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1.5823289344065081</c:v>
                </c:pt>
                <c:pt idx="1">
                  <c:v>1.9652162165942055</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(159)</c:v>
                </c:pt>
                <c:pt idx="1">
                  <c:v>FRIMLEY PARK HOSPITAL (85)</c:v>
                </c:pt>
                <c:pt idx="2">
                  <c:v>WEXHAM PARK HOSPITAL (69)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(159)</c:v>
                </c:pt>
                <c:pt idx="1">
                  <c:v>FRIMLEY PARK HOSPITAL (85)</c:v>
                </c:pt>
                <c:pt idx="2">
                  <c:v>WEXHAM PARK HOSPITAL (69)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(159)</c:v>
                </c:pt>
                <c:pt idx="1">
                  <c:v>FRIMLEY PARK HOSPITAL (85)</c:v>
                </c:pt>
                <c:pt idx="2">
                  <c:v>WEXHAM PARK HOSPITAL (69)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(159)</c:v>
                </c:pt>
                <c:pt idx="1">
                  <c:v>FRIMLEY PARK HOSPITAL (85)</c:v>
                </c:pt>
                <c:pt idx="2">
                  <c:v>WEXHAM PARK HOSPITAL (69)</c:v>
                </c:pt>
              </c:strCache>
            </c:strRef>
          </c:cat>
          <c:val>
            <c:numRef>
              <c:f>Sheet1!$G$2:$G$4</c:f>
              <c:numCache>
                <c:formatCode>0.0;;</c:formatCode>
                <c:ptCount val="3"/>
                <c:pt idx="0">
                  <c:v>8.5697080541823265</c:v>
                </c:pt>
                <c:pt idx="1">
                  <c:v>8.7930794877142873</c:v>
                </c:pt>
                <c:pt idx="2">
                  <c:v>8.1713986229778826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(159)</c:v>
                </c:pt>
                <c:pt idx="1">
                  <c:v>FRIMLEY PARK HOSPITAL (85)</c:v>
                </c:pt>
                <c:pt idx="2">
                  <c:v>WEXHAM PARK HOSPITAL (69)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(159)</c:v>
                </c:pt>
                <c:pt idx="1">
                  <c:v>FRIMLEY PARK HOSPITAL (85)</c:v>
                </c:pt>
                <c:pt idx="2">
                  <c:v>WEXHAM PARK HOSPITAL (69)</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(159)</c:v>
                </c:pt>
                <c:pt idx="1">
                  <c:v>FRIMLEY PARK HOSPITAL (85)</c:v>
                </c:pt>
                <c:pt idx="2">
                  <c:v>WEXHAM PARK HOSPITAL (69)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1.4302919458176735</c:v>
                </c:pt>
                <c:pt idx="1">
                  <c:v>1.2069205122857127</c:v>
                </c:pt>
                <c:pt idx="2">
                  <c:v>1.8286013770221174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FRIMLEY PARK HOSPITAL (108)</c:v>
                </c:pt>
                <c:pt idx="2">
                  <c:v>WEXHAM PARK HOSPITAL (82)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FRIMLEY PARK HOSPITAL (108)</c:v>
                </c:pt>
                <c:pt idx="2">
                  <c:v>WEXHAM PARK HOSPITAL (82)</c:v>
                </c:pt>
              </c:strCache>
            </c:strRef>
          </c:cat>
          <c:val>
            <c:numRef>
              <c:f>Sheet1!$E$2:$E$4</c:f>
              <c:numCache>
                <c:formatCode>0.0;;</c:formatCode>
                <c:ptCount val="3"/>
                <c:pt idx="0">
                  <c:v>0</c:v>
                </c:pt>
                <c:pt idx="1">
                  <c:v>0</c:v>
                </c:pt>
                <c:pt idx="2">
                  <c:v>8.3414680019412728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FRIMLEY PARK HOSPITAL (108)</c:v>
                </c:pt>
                <c:pt idx="2">
                  <c:v>WEXHAM PARK HOSPITAL (82)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FRIMLEY PARK HOSPITAL (108)</c:v>
                </c:pt>
                <c:pt idx="2">
                  <c:v>WEXHAM PARK HOSPITAL (82)</c:v>
                </c:pt>
              </c:strCache>
            </c:strRef>
          </c:cat>
          <c:val>
            <c:numRef>
              <c:f>Sheet1!$G$2:$G$4</c:f>
              <c:numCache>
                <c:formatCode>0.0;;</c:formatCode>
                <c:ptCount val="3"/>
                <c:pt idx="0">
                  <c:v>8.8769458285172291</c:v>
                </c:pt>
                <c:pt idx="1">
                  <c:v>9.3470183264501472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FRIMLEY PARK HOSPITAL (108)</c:v>
                </c:pt>
                <c:pt idx="2">
                  <c:v>WEXHAM PARK HOSPITAL (82)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FRIMLEY PARK HOSPITAL (108)</c:v>
                </c:pt>
                <c:pt idx="2">
                  <c:v>WEXHAM PARK HOSPITAL (82)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(196)</c:v>
                </c:pt>
                <c:pt idx="1">
                  <c:v>FRIMLEY PARK HOSPITAL (108)</c:v>
                </c:pt>
                <c:pt idx="2">
                  <c:v>WEXHAM PARK HOSPITAL (82)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1.1230541714827709</c:v>
                </c:pt>
                <c:pt idx="1">
                  <c:v>0.65298167354985281</c:v>
                </c:pt>
                <c:pt idx="2">
                  <c:v>1.6585319980587272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(188)</c:v>
                </c:pt>
                <c:pt idx="1">
                  <c:v>FRIMLEY PARK HOSPITAL (103)</c:v>
                </c:pt>
                <c:pt idx="2">
                  <c:v>WEXHAM PARK HOSPITAL (81)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(188)</c:v>
                </c:pt>
                <c:pt idx="1">
                  <c:v>FRIMLEY PARK HOSPITAL (103)</c:v>
                </c:pt>
                <c:pt idx="2">
                  <c:v>WEXHAM PARK HOSPITAL (81)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(188)</c:v>
                </c:pt>
                <c:pt idx="1">
                  <c:v>FRIMLEY PARK HOSPITAL (103)</c:v>
                </c:pt>
                <c:pt idx="2">
                  <c:v>WEXHAM PARK HOSPITAL (81)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(188)</c:v>
                </c:pt>
                <c:pt idx="1">
                  <c:v>FRIMLEY PARK HOSPITAL (103)</c:v>
                </c:pt>
                <c:pt idx="2">
                  <c:v>WEXHAM PARK HOSPITAL (81)</c:v>
                </c:pt>
              </c:strCache>
            </c:strRef>
          </c:cat>
          <c:val>
            <c:numRef>
              <c:f>Sheet1!$G$2:$G$4</c:f>
              <c:numCache>
                <c:formatCode>0.0;;</c:formatCode>
                <c:ptCount val="3"/>
                <c:pt idx="0">
                  <c:v>7.7720752371743336</c:v>
                </c:pt>
                <c:pt idx="1">
                  <c:v>7.7968425946864821</c:v>
                </c:pt>
                <c:pt idx="2">
                  <c:v>7.7254022330288237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(188)</c:v>
                </c:pt>
                <c:pt idx="1">
                  <c:v>FRIMLEY PARK HOSPITAL (103)</c:v>
                </c:pt>
                <c:pt idx="2">
                  <c:v>WEXHAM PARK HOSPITAL (81)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(188)</c:v>
                </c:pt>
                <c:pt idx="1">
                  <c:v>FRIMLEY PARK HOSPITAL (103)</c:v>
                </c:pt>
                <c:pt idx="2">
                  <c:v>WEXHAM PARK HOSPITAL (81)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(188)</c:v>
                </c:pt>
                <c:pt idx="1">
                  <c:v>FRIMLEY PARK HOSPITAL (103)</c:v>
                </c:pt>
                <c:pt idx="2">
                  <c:v>WEXHAM PARK HOSPITAL (81)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2.2279247628256664</c:v>
                </c:pt>
                <c:pt idx="1">
                  <c:v>2.2031574053135179</c:v>
                </c:pt>
                <c:pt idx="2">
                  <c:v>2.2745977669711763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FRIMLEY PARK HOSPITAL (149)</c:v>
                </c:pt>
                <c:pt idx="2">
                  <c:v>WEXHAM PARK HOSPITAL (108)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FRIMLEY PARK HOSPITAL (149)</c:v>
                </c:pt>
                <c:pt idx="2">
                  <c:v>WEXHAM PARK HOSPITAL (108)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FRIMLEY PARK HOSPITAL (149)</c:v>
                </c:pt>
                <c:pt idx="2">
                  <c:v>WEXHAM PARK HOSPITAL (108)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FRIMLEY PARK HOSPITAL (149)</c:v>
                </c:pt>
                <c:pt idx="2">
                  <c:v>WEXHAM PARK HOSPITAL (108)</c:v>
                </c:pt>
              </c:strCache>
            </c:strRef>
          </c:cat>
          <c:val>
            <c:numRef>
              <c:f>Sheet1!$G$2:$G$4</c:f>
              <c:numCache>
                <c:formatCode>0.0;;</c:formatCode>
                <c:ptCount val="3"/>
                <c:pt idx="0">
                  <c:v>9.5844448560242341</c:v>
                </c:pt>
                <c:pt idx="1">
                  <c:v>9.4697128344025518</c:v>
                </c:pt>
                <c:pt idx="2">
                  <c:v>9.7093455147216901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FRIMLEY PARK HOSPITAL (149)</c:v>
                </c:pt>
                <c:pt idx="2">
                  <c:v>WEXHAM PARK HOSPITAL (108)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FRIMLEY PARK HOSPITAL (149)</c:v>
                </c:pt>
                <c:pt idx="2">
                  <c:v>WEXHAM PARK HOSPITAL (108)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FRIMLEY PARK HOSPITAL (149)</c:v>
                </c:pt>
                <c:pt idx="2">
                  <c:v>WEXHAM PARK HOSPITAL (108)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0.41555514397576587</c:v>
                </c:pt>
                <c:pt idx="1">
                  <c:v>0.53028716559744815</c:v>
                </c:pt>
                <c:pt idx="2">
                  <c:v>0.29065448527830995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FRIMLEY PARK HOSPITAL (148)</c:v>
                </c:pt>
                <c:pt idx="2">
                  <c:v>WEXHAM PARK HOSPITAL (111)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FRIMLEY PARK HOSPITAL (148)</c:v>
                </c:pt>
                <c:pt idx="2">
                  <c:v>WEXHAM PARK HOSPITAL (111)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FRIMLEY PARK HOSPITAL (148)</c:v>
                </c:pt>
                <c:pt idx="2">
                  <c:v>WEXHAM PARK HOSPITAL (111)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FRIMLEY PARK HOSPITAL (148)</c:v>
                </c:pt>
                <c:pt idx="2">
                  <c:v>WEXHAM PARK HOSPITAL (111)</c:v>
                </c:pt>
              </c:strCache>
            </c:strRef>
          </c:cat>
          <c:val>
            <c:numRef>
              <c:f>Sheet1!$G$2:$G$4</c:f>
              <c:numCache>
                <c:formatCode>0.0;;</c:formatCode>
                <c:ptCount val="3"/>
                <c:pt idx="0">
                  <c:v>9.1587410266824651</c:v>
                </c:pt>
                <c:pt idx="1">
                  <c:v>9.3860965115108357</c:v>
                </c:pt>
                <c:pt idx="2">
                  <c:v>8.810435696932382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FRIMLEY PARK HOSPITAL (148)</c:v>
                </c:pt>
                <c:pt idx="2">
                  <c:v>WEXHAM PARK HOSPITAL (111)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FRIMLEY PARK HOSPITAL (148)</c:v>
                </c:pt>
                <c:pt idx="2">
                  <c:v>WEXHAM PARK HOSPITAL (111)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(265)</c:v>
                </c:pt>
                <c:pt idx="1">
                  <c:v>FRIMLEY PARK HOSPITAL (148)</c:v>
                </c:pt>
                <c:pt idx="2">
                  <c:v>WEXHAM PARK HOSPITAL (111)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0.84125897331753485</c:v>
                </c:pt>
                <c:pt idx="1">
                  <c:v>0.61390348848916432</c:v>
                </c:pt>
                <c:pt idx="2">
                  <c:v>1.189564303067618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0.25099601593625498</c:v>
                </c:pt>
                <c:pt idx="1">
                  <c:v>0.74900398406374502</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(151)</c:v>
                </c:pt>
                <c:pt idx="2">
                  <c:v>WEXHAM PARK HOSPITAL (112)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(151)</c:v>
                </c:pt>
                <c:pt idx="2">
                  <c:v>WEXHAM PARK HOSPITAL (112)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(151)</c:v>
                </c:pt>
                <c:pt idx="2">
                  <c:v>WEXHAM PARK HOSPITAL (112)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(151)</c:v>
                </c:pt>
                <c:pt idx="2">
                  <c:v>WEXHAM PARK HOSPITAL (112)</c:v>
                </c:pt>
              </c:strCache>
            </c:strRef>
          </c:cat>
          <c:val>
            <c:numRef>
              <c:f>Sheet1!$G$2:$G$4</c:f>
              <c:numCache>
                <c:formatCode>0.0;;</c:formatCode>
                <c:ptCount val="3"/>
                <c:pt idx="0">
                  <c:v>7.7389145647196944</c:v>
                </c:pt>
                <c:pt idx="1">
                  <c:v>8.2073326570178757</c:v>
                </c:pt>
                <c:pt idx="2">
                  <c:v>7.0825501264152244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(151)</c:v>
                </c:pt>
                <c:pt idx="2">
                  <c:v>WEXHAM PARK HOSPITAL (112)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(151)</c:v>
                </c:pt>
                <c:pt idx="2">
                  <c:v>WEXHAM PARK HOSPITAL (112)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(151)</c:v>
                </c:pt>
                <c:pt idx="2">
                  <c:v>WEXHAM PARK HOSPITAL (112)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2.2610854352803056</c:v>
                </c:pt>
                <c:pt idx="1">
                  <c:v>1.7926673429821243</c:v>
                </c:pt>
                <c:pt idx="2">
                  <c:v>2.9174498735847756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(184)</c:v>
                </c:pt>
                <c:pt idx="1">
                  <c:v>FRIMLEY PARK HOSPITAL (103)</c:v>
                </c:pt>
                <c:pt idx="2">
                  <c:v>WEXHAM PARK HOSPITAL (79)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(184)</c:v>
                </c:pt>
                <c:pt idx="1">
                  <c:v>FRIMLEY PARK HOSPITAL (103)</c:v>
                </c:pt>
                <c:pt idx="2">
                  <c:v>WEXHAM PARK HOSPITAL (79)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(184)</c:v>
                </c:pt>
                <c:pt idx="1">
                  <c:v>FRIMLEY PARK HOSPITAL (103)</c:v>
                </c:pt>
                <c:pt idx="2">
                  <c:v>WEXHAM PARK HOSPITAL (79)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(184)</c:v>
                </c:pt>
                <c:pt idx="1">
                  <c:v>FRIMLEY PARK HOSPITAL (103)</c:v>
                </c:pt>
                <c:pt idx="2">
                  <c:v>WEXHAM PARK HOSPITAL (79)</c:v>
                </c:pt>
              </c:strCache>
            </c:strRef>
          </c:cat>
          <c:val>
            <c:numRef>
              <c:f>Sheet1!$G$2:$G$4</c:f>
              <c:numCache>
                <c:formatCode>0.0;;</c:formatCode>
                <c:ptCount val="3"/>
                <c:pt idx="0">
                  <c:v>8.5165999783057078</c:v>
                </c:pt>
                <c:pt idx="1">
                  <c:v>8.6339590703846767</c:v>
                </c:pt>
                <c:pt idx="2">
                  <c:v>8.3934495649125491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(184)</c:v>
                </c:pt>
                <c:pt idx="1">
                  <c:v>FRIMLEY PARK HOSPITAL (103)</c:v>
                </c:pt>
                <c:pt idx="2">
                  <c:v>WEXHAM PARK HOSPITAL (79)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(184)</c:v>
                </c:pt>
                <c:pt idx="1">
                  <c:v>FRIMLEY PARK HOSPITAL (103)</c:v>
                </c:pt>
                <c:pt idx="2">
                  <c:v>WEXHAM PARK HOSPITAL (79)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(184)</c:v>
                </c:pt>
                <c:pt idx="1">
                  <c:v>FRIMLEY PARK HOSPITAL (103)</c:v>
                </c:pt>
                <c:pt idx="2">
                  <c:v>WEXHAM PARK HOSPITAL (79)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1.4834000216942922</c:v>
                </c:pt>
                <c:pt idx="1">
                  <c:v>1.3660409296153233</c:v>
                </c:pt>
                <c:pt idx="2">
                  <c:v>1.6065504350874509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FRIMLEY PARK HOSPITAL (148)</c:v>
                </c:pt>
                <c:pt idx="2">
                  <c:v>WEXHAM PARK HOSPITAL (110)</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FRIMLEY PARK HOSPITAL (148)</c:v>
                </c:pt>
                <c:pt idx="2">
                  <c:v>WEXHAM PARK HOSPITAL (110)</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FRIMLEY PARK HOSPITAL (148)</c:v>
                </c:pt>
                <c:pt idx="2">
                  <c:v>WEXHAM PARK HOSPITAL (110)</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FRIMLEY PARK HOSPITAL (148)</c:v>
                </c:pt>
                <c:pt idx="2">
                  <c:v>WEXHAM PARK HOSPITAL (110)</c:v>
                </c:pt>
              </c:strCache>
            </c:strRef>
          </c:cat>
          <c:val>
            <c:numRef>
              <c:f>Sheet1!$G$2:$G$4</c:f>
              <c:numCache>
                <c:formatCode>0.0;;</c:formatCode>
                <c:ptCount val="3"/>
                <c:pt idx="0">
                  <c:v>8.8192885925493325</c:v>
                </c:pt>
                <c:pt idx="1">
                  <c:v>8.9960426434990826</c:v>
                </c:pt>
                <c:pt idx="2">
                  <c:v>8.5393087248168378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FRIMLEY PARK HOSPITAL (148)</c:v>
                </c:pt>
                <c:pt idx="2">
                  <c:v>WEXHAM PARK HOSPITAL (110)</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FRIMLEY PARK HOSPITAL (148)</c:v>
                </c:pt>
                <c:pt idx="2">
                  <c:v>WEXHAM PARK HOSPITAL (110)</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FRIMLEY PARK HOSPITAL (148)</c:v>
                </c:pt>
                <c:pt idx="2">
                  <c:v>WEXHAM PARK HOSPITAL (110)</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1.1807114074506675</c:v>
                </c:pt>
                <c:pt idx="1">
                  <c:v>1.0039573565009174</c:v>
                </c:pt>
                <c:pt idx="2">
                  <c:v>1.4606912751831622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FRIMLEY PARK HOSPITAL (151)</c:v>
                </c:pt>
                <c:pt idx="2">
                  <c:v>WEXHAM PARK HOSPITAL (109)</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FRIMLEY PARK HOSPITAL (151)</c:v>
                </c:pt>
                <c:pt idx="2">
                  <c:v>WEXHAM PARK HOSPITAL (109)</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FRIMLEY PARK HOSPITAL (151)</c:v>
                </c:pt>
                <c:pt idx="2">
                  <c:v>WEXHAM PARK HOSPITAL (109)</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FRIMLEY PARK HOSPITAL (151)</c:v>
                </c:pt>
                <c:pt idx="2">
                  <c:v>WEXHAM PARK HOSPITAL (109)</c:v>
                </c:pt>
              </c:strCache>
            </c:strRef>
          </c:cat>
          <c:val>
            <c:numRef>
              <c:f>Sheet1!$G$2:$G$4</c:f>
              <c:numCache>
                <c:formatCode>0.0;;</c:formatCode>
                <c:ptCount val="3"/>
                <c:pt idx="0">
                  <c:v>8.8777850701712566</c:v>
                </c:pt>
                <c:pt idx="1">
                  <c:v>0</c:v>
                </c:pt>
                <c:pt idx="2">
                  <c:v>8.3157444172462824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FRIMLEY PARK HOSPITAL (151)</c:v>
                </c:pt>
                <c:pt idx="2">
                  <c:v>WEXHAM PARK HOSPITAL (109)</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FRIMLEY PARK HOSPITAL (151)</c:v>
                </c:pt>
                <c:pt idx="2">
                  <c:v>WEXHAM PARK HOSPITAL (109)</c:v>
                </c:pt>
              </c:strCache>
            </c:strRef>
          </c:cat>
          <c:val>
            <c:numRef>
              <c:f>Sheet1!$I$2:$I$4</c:f>
              <c:numCache>
                <c:formatCode>0.0;;</c:formatCode>
                <c:ptCount val="3"/>
                <c:pt idx="0">
                  <c:v>0</c:v>
                </c:pt>
                <c:pt idx="1">
                  <c:v>9.2250426078814662</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(266)</c:v>
                </c:pt>
                <c:pt idx="1">
                  <c:v>FRIMLEY PARK HOSPITAL (151)</c:v>
                </c:pt>
                <c:pt idx="2">
                  <c:v>WEXHAM PARK HOSPITAL (109)</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1.1222149298287434</c:v>
                </c:pt>
                <c:pt idx="1">
                  <c:v>0.77495739211853376</c:v>
                </c:pt>
                <c:pt idx="2">
                  <c:v>1.6842555827537176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FRIMLEY PARK HOSPITAL (151)</c:v>
                </c:pt>
                <c:pt idx="2">
                  <c:v>WEXHAM PARK HOSPITAL (111)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FRIMLEY PARK HOSPITAL (151)</c:v>
                </c:pt>
                <c:pt idx="2">
                  <c:v>WEXHAM PARK HOSPITAL (111)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FRIMLEY PARK HOSPITAL (151)</c:v>
                </c:pt>
                <c:pt idx="2">
                  <c:v>WEXHAM PARK HOSPITAL (111)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FRIMLEY PARK HOSPITAL (151)</c:v>
                </c:pt>
                <c:pt idx="2">
                  <c:v>WEXHAM PARK HOSPITAL (111)</c:v>
                </c:pt>
              </c:strCache>
            </c:strRef>
          </c:cat>
          <c:val>
            <c:numRef>
              <c:f>Sheet1!$G$2:$G$4</c:f>
              <c:numCache>
                <c:formatCode>0.0;;</c:formatCode>
                <c:ptCount val="3"/>
                <c:pt idx="0">
                  <c:v>9.3959746480308723</c:v>
                </c:pt>
                <c:pt idx="1">
                  <c:v>0</c:v>
                </c:pt>
                <c:pt idx="2">
                  <c:v>9.1740862967033667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FRIMLEY PARK HOSPITAL (151)</c:v>
                </c:pt>
                <c:pt idx="2">
                  <c:v>WEXHAM PARK HOSPITAL (111)</c:v>
                </c:pt>
              </c:strCache>
            </c:strRef>
          </c:cat>
          <c:val>
            <c:numRef>
              <c:f>Sheet1!$H$2:$H$4</c:f>
              <c:numCache>
                <c:formatCode>0.0;;</c:formatCode>
                <c:ptCount val="3"/>
                <c:pt idx="0">
                  <c:v>0</c:v>
                </c:pt>
                <c:pt idx="1">
                  <c:v>9.52921424086035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FRIMLEY PARK HOSPITAL (151)</c:v>
                </c:pt>
                <c:pt idx="2">
                  <c:v>WEXHAM PARK HOSPITAL (111)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(268)</c:v>
                </c:pt>
                <c:pt idx="1">
                  <c:v>FRIMLEY PARK HOSPITAL (151)</c:v>
                </c:pt>
                <c:pt idx="2">
                  <c:v>WEXHAM PARK HOSPITAL (111)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0.60402535196912766</c:v>
                </c:pt>
                <c:pt idx="1">
                  <c:v>0.47078575913965004</c:v>
                </c:pt>
                <c:pt idx="2">
                  <c:v>0.82591370329663327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(261)</c:v>
                </c:pt>
                <c:pt idx="1">
                  <c:v>FRIMLEY PARK HOSPITAL (147)</c:v>
                </c:pt>
                <c:pt idx="2">
                  <c:v>WEXHAM PARK HOSPITAL (109)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(261)</c:v>
                </c:pt>
                <c:pt idx="1">
                  <c:v>FRIMLEY PARK HOSPITAL (147)</c:v>
                </c:pt>
                <c:pt idx="2">
                  <c:v>WEXHAM PARK HOSPITAL (109)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(261)</c:v>
                </c:pt>
                <c:pt idx="1">
                  <c:v>FRIMLEY PARK HOSPITAL (147)</c:v>
                </c:pt>
                <c:pt idx="2">
                  <c:v>WEXHAM PARK HOSPITAL (109)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(261)</c:v>
                </c:pt>
                <c:pt idx="1">
                  <c:v>FRIMLEY PARK HOSPITAL (147)</c:v>
                </c:pt>
                <c:pt idx="2">
                  <c:v>WEXHAM PARK HOSPITAL (109)</c:v>
                </c:pt>
              </c:strCache>
            </c:strRef>
          </c:cat>
          <c:val>
            <c:numRef>
              <c:f>Sheet1!$G$2:$G$4</c:f>
              <c:numCache>
                <c:formatCode>0.0;;</c:formatCode>
                <c:ptCount val="3"/>
                <c:pt idx="0">
                  <c:v>8.8034316714037111</c:v>
                </c:pt>
                <c:pt idx="1">
                  <c:v>8.9714962264292897</c:v>
                </c:pt>
                <c:pt idx="2">
                  <c:v>8.4936414510490543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(261)</c:v>
                </c:pt>
                <c:pt idx="1">
                  <c:v>FRIMLEY PARK HOSPITAL (147)</c:v>
                </c:pt>
                <c:pt idx="2">
                  <c:v>WEXHAM PARK HOSPITAL (109)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(261)</c:v>
                </c:pt>
                <c:pt idx="1">
                  <c:v>FRIMLEY PARK HOSPITAL (147)</c:v>
                </c:pt>
                <c:pt idx="2">
                  <c:v>WEXHAM PARK HOSPITAL (109)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(261)</c:v>
                </c:pt>
                <c:pt idx="1">
                  <c:v>FRIMLEY PARK HOSPITAL (147)</c:v>
                </c:pt>
                <c:pt idx="2">
                  <c:v>WEXHAM PARK HOSPITAL (109)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1.1965683285962889</c:v>
                </c:pt>
                <c:pt idx="1">
                  <c:v>1.0285037735707103</c:v>
                </c:pt>
                <c:pt idx="2">
                  <c:v>1.5063585489509457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(152)</c:v>
                </c:pt>
                <c:pt idx="2">
                  <c:v>WEXHAM PARK HOSPITAL (111)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(152)</c:v>
                </c:pt>
                <c:pt idx="2">
                  <c:v>WEXHAM PARK HOSPITAL (111)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(152)</c:v>
                </c:pt>
                <c:pt idx="2">
                  <c:v>WEXHAM PARK HOSPITAL (111)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(152)</c:v>
                </c:pt>
                <c:pt idx="2">
                  <c:v>WEXHAM PARK HOSPITAL (111)</c:v>
                </c:pt>
              </c:strCache>
            </c:strRef>
          </c:cat>
          <c:val>
            <c:numRef>
              <c:f>Sheet1!$G$2:$G$4</c:f>
              <c:numCache>
                <c:formatCode>0.0;;</c:formatCode>
                <c:ptCount val="3"/>
                <c:pt idx="0">
                  <c:v>9.3001599534576158</c:v>
                </c:pt>
                <c:pt idx="1">
                  <c:v>9.4422652611156686</c:v>
                </c:pt>
                <c:pt idx="2">
                  <c:v>9.0831469677654351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(152)</c:v>
                </c:pt>
                <c:pt idx="2">
                  <c:v>WEXHAM PARK HOSPITAL (111)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(152)</c:v>
                </c:pt>
                <c:pt idx="2">
                  <c:v>WEXHAM PARK HOSPITAL (111)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(152)</c:v>
                </c:pt>
                <c:pt idx="2">
                  <c:v>WEXHAM PARK HOSPITAL (111)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0.69984004654238419</c:v>
                </c:pt>
                <c:pt idx="1">
                  <c:v>0.55773473888433145</c:v>
                </c:pt>
                <c:pt idx="2">
                  <c:v>0.91685303223456494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FRIMLEY PARK HOSPITAL (152)</c:v>
                </c:pt>
                <c:pt idx="2">
                  <c:v>WEXHAM PARK HOSPITAL (112)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FRIMLEY PARK HOSPITAL (152)</c:v>
                </c:pt>
                <c:pt idx="2">
                  <c:v>WEXHAM PARK HOSPITAL (112)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FRIMLEY PARK HOSPITAL (152)</c:v>
                </c:pt>
                <c:pt idx="2">
                  <c:v>WEXHAM PARK HOSPITAL (112)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FRIMLEY PARK HOSPITAL (152)</c:v>
                </c:pt>
                <c:pt idx="2">
                  <c:v>WEXHAM PARK HOSPITAL (112)</c:v>
                </c:pt>
              </c:strCache>
            </c:strRef>
          </c:cat>
          <c:val>
            <c:numRef>
              <c:f>Sheet1!$G$2:$G$4</c:f>
              <c:numCache>
                <c:formatCode>0.0;;</c:formatCode>
                <c:ptCount val="3"/>
                <c:pt idx="0">
                  <c:v>8.7984702268289059</c:v>
                </c:pt>
                <c:pt idx="1">
                  <c:v>9.0493806538602239</c:v>
                </c:pt>
                <c:pt idx="2">
                  <c:v>8.4599095958792994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FRIMLEY PARK HOSPITAL (152)</c:v>
                </c:pt>
                <c:pt idx="2">
                  <c:v>WEXHAM PARK HOSPITAL (112)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FRIMLEY PARK HOSPITAL (152)</c:v>
                </c:pt>
                <c:pt idx="2">
                  <c:v>WEXHAM PARK HOSPITAL (112)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FRIMLEY PARK HOSPITAL (152)</c:v>
                </c:pt>
                <c:pt idx="2">
                  <c:v>WEXHAM PARK HOSPITAL (112)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1.2015297731710941</c:v>
                </c:pt>
                <c:pt idx="1">
                  <c:v>0.95061934613977606</c:v>
                </c:pt>
                <c:pt idx="2">
                  <c:v>1.5400904041207006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FRIMLEY PARK HOSPITAL (127)</c:v>
                </c:pt>
                <c:pt idx="2">
                  <c:v>WEXHAM PARK HOSPITAL (104)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FRIMLEY PARK HOSPITAL (127)</c:v>
                </c:pt>
                <c:pt idx="2">
                  <c:v>WEXHAM PARK HOSPITAL (104)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FRIMLEY PARK HOSPITAL (127)</c:v>
                </c:pt>
                <c:pt idx="2">
                  <c:v>WEXHAM PARK HOSPITAL (104)</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FRIMLEY PARK HOSPITAL (127)</c:v>
                </c:pt>
                <c:pt idx="2">
                  <c:v>WEXHAM PARK HOSPITAL (104)</c:v>
                </c:pt>
              </c:strCache>
            </c:strRef>
          </c:cat>
          <c:val>
            <c:numRef>
              <c:f>Sheet1!$G$2:$G$4</c:f>
              <c:numCache>
                <c:formatCode>0.0;;</c:formatCode>
                <c:ptCount val="3"/>
                <c:pt idx="0">
                  <c:v>6.4862303368511363</c:v>
                </c:pt>
                <c:pt idx="1">
                  <c:v>6.7572428911268227</c:v>
                </c:pt>
                <c:pt idx="2">
                  <c:v>6.1335620520464698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FRIMLEY PARK HOSPITAL (127)</c:v>
                </c:pt>
                <c:pt idx="2">
                  <c:v>WEXHAM PARK HOSPITAL (104)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FRIMLEY PARK HOSPITAL (127)</c:v>
                </c:pt>
                <c:pt idx="2">
                  <c:v>WEXHAM PARK HOSPITAL (104)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(235)</c:v>
                </c:pt>
                <c:pt idx="1">
                  <c:v>FRIMLEY PARK HOSPITAL (127)</c:v>
                </c:pt>
                <c:pt idx="2">
                  <c:v>WEXHAM PARK HOSPITAL (104)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3.5137696631488637</c:v>
                </c:pt>
                <c:pt idx="1">
                  <c:v>3.2427571088731773</c:v>
                </c:pt>
                <c:pt idx="2">
                  <c:v>3.8664379479535302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(255)</c:v>
                </c:pt>
                <c:pt idx="1">
                  <c:v>FRIMLEY PARK HOSPITAL (143)</c:v>
                </c:pt>
                <c:pt idx="2">
                  <c:v>WEXHAM PARK HOSPITAL (107)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(255)</c:v>
                </c:pt>
                <c:pt idx="1">
                  <c:v>FRIMLEY PARK HOSPITAL (143)</c:v>
                </c:pt>
                <c:pt idx="2">
                  <c:v>WEXHAM PARK HOSPITAL (107)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(255)</c:v>
                </c:pt>
                <c:pt idx="1">
                  <c:v>FRIMLEY PARK HOSPITAL (143)</c:v>
                </c:pt>
                <c:pt idx="2">
                  <c:v>WEXHAM PARK HOSPITAL (107)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(255)</c:v>
                </c:pt>
                <c:pt idx="1">
                  <c:v>FRIMLEY PARK HOSPITAL (143)</c:v>
                </c:pt>
                <c:pt idx="2">
                  <c:v>WEXHAM PARK HOSPITAL (107)</c:v>
                </c:pt>
              </c:strCache>
            </c:strRef>
          </c:cat>
          <c:val>
            <c:numRef>
              <c:f>Sheet1!$G$2:$G$4</c:f>
              <c:numCache>
                <c:formatCode>0.0;;</c:formatCode>
                <c:ptCount val="3"/>
                <c:pt idx="0">
                  <c:v>7.8514060930465517</c:v>
                </c:pt>
                <c:pt idx="1">
                  <c:v>8.2668366053945164</c:v>
                </c:pt>
                <c:pt idx="2">
                  <c:v>7.3559752251738253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(255)</c:v>
                </c:pt>
                <c:pt idx="1">
                  <c:v>FRIMLEY PARK HOSPITAL (143)</c:v>
                </c:pt>
                <c:pt idx="2">
                  <c:v>WEXHAM PARK HOSPITAL (107)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(255)</c:v>
                </c:pt>
                <c:pt idx="1">
                  <c:v>FRIMLEY PARK HOSPITAL (143)</c:v>
                </c:pt>
                <c:pt idx="2">
                  <c:v>WEXHAM PARK HOSPITAL (107)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(255)</c:v>
                </c:pt>
                <c:pt idx="1">
                  <c:v>FRIMLEY PARK HOSPITAL (143)</c:v>
                </c:pt>
                <c:pt idx="2">
                  <c:v>WEXHAM PARK HOSPITAL (107)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2.1485939069534483</c:v>
                </c:pt>
                <c:pt idx="1">
                  <c:v>1.7331633946054836</c:v>
                </c:pt>
                <c:pt idx="2">
                  <c:v>2.6440247748261747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2">
                  <c:v>3</c:v>
                </c:pt>
                <c:pt idx="3">
                  <c:v>52</c:v>
                </c:pt>
                <c:pt idx="5">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(151)</c:v>
                </c:pt>
                <c:pt idx="2">
                  <c:v>WEXHAM PARK HOSPITAL (112)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(151)</c:v>
                </c:pt>
                <c:pt idx="2">
                  <c:v>WEXHAM PARK HOSPITAL (112)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(151)</c:v>
                </c:pt>
                <c:pt idx="2">
                  <c:v>WEXHAM PARK HOSPITAL (112)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(151)</c:v>
                </c:pt>
                <c:pt idx="2">
                  <c:v>WEXHAM PARK HOSPITAL (112)</c:v>
                </c:pt>
              </c:strCache>
            </c:strRef>
          </c:cat>
          <c:val>
            <c:numRef>
              <c:f>Sheet1!$G$2:$G$4</c:f>
              <c:numCache>
                <c:formatCode>0.0;;</c:formatCode>
                <c:ptCount val="3"/>
                <c:pt idx="0">
                  <c:v>9.1210250001549298</c:v>
                </c:pt>
                <c:pt idx="1">
                  <c:v>9.1700052287755156</c:v>
                </c:pt>
                <c:pt idx="2">
                  <c:v>9.0117226026481774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(151)</c:v>
                </c:pt>
                <c:pt idx="2">
                  <c:v>WEXHAM PARK HOSPITAL (112)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(151)</c:v>
                </c:pt>
                <c:pt idx="2">
                  <c:v>WEXHAM PARK HOSPITAL (112)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(269)</c:v>
                </c:pt>
                <c:pt idx="1">
                  <c:v>FRIMLEY PARK HOSPITAL (151)</c:v>
                </c:pt>
                <c:pt idx="2">
                  <c:v>WEXHAM PARK HOSPITAL (112)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0.87897499984507022</c:v>
                </c:pt>
                <c:pt idx="1">
                  <c:v>0.8299947712244844</c:v>
                </c:pt>
                <c:pt idx="2">
                  <c:v>0.98827739735182263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FRIMLEY PARK HOSPITAL (151)</c:v>
                </c:pt>
                <c:pt idx="2">
                  <c:v>WEXHAM PARK HOSPITAL (112)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FRIMLEY PARK HOSPITAL (151)</c:v>
                </c:pt>
                <c:pt idx="2">
                  <c:v>WEXHAM PARK HOSPITAL (112)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FRIMLEY PARK HOSPITAL (151)</c:v>
                </c:pt>
                <c:pt idx="2">
                  <c:v>WEXHAM PARK HOSPITAL (112)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FRIMLEY PARK HOSPITAL (151)</c:v>
                </c:pt>
                <c:pt idx="2">
                  <c:v>WEXHAM PARK HOSPITAL (112)</c:v>
                </c:pt>
              </c:strCache>
            </c:strRef>
          </c:cat>
          <c:val>
            <c:numRef>
              <c:f>Sheet1!$G$2:$G$4</c:f>
              <c:numCache>
                <c:formatCode>0.0;;</c:formatCode>
                <c:ptCount val="3"/>
                <c:pt idx="0">
                  <c:v>6.5917305205355721</c:v>
                </c:pt>
                <c:pt idx="1">
                  <c:v>6.4229702362131107</c:v>
                </c:pt>
                <c:pt idx="2">
                  <c:v>6.8979673670037274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FRIMLEY PARK HOSPITAL (151)</c:v>
                </c:pt>
                <c:pt idx="2">
                  <c:v>WEXHAM PARK HOSPITAL (112)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FRIMLEY PARK HOSPITAL (151)</c:v>
                </c:pt>
                <c:pt idx="2">
                  <c:v>WEXHAM PARK HOSPITAL (112)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(263)</c:v>
                </c:pt>
                <c:pt idx="1">
                  <c:v>FRIMLEY PARK HOSPITAL (151)</c:v>
                </c:pt>
                <c:pt idx="2">
                  <c:v>WEXHAM PARK HOSPITAL (112)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3.4082694794644279</c:v>
                </c:pt>
                <c:pt idx="1">
                  <c:v>3.5770297637868893</c:v>
                </c:pt>
                <c:pt idx="2">
                  <c:v>3.1020326329962726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(254)</c:v>
                </c:pt>
                <c:pt idx="1">
                  <c:v>FRIMLEY PARK HOSPITAL (147)</c:v>
                </c:pt>
                <c:pt idx="2">
                  <c:v>WEXHAM PARK HOSPITAL (107)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(254)</c:v>
                </c:pt>
                <c:pt idx="1">
                  <c:v>FRIMLEY PARK HOSPITAL (147)</c:v>
                </c:pt>
                <c:pt idx="2">
                  <c:v>WEXHAM PARK HOSPITAL (107)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(254)</c:v>
                </c:pt>
                <c:pt idx="1">
                  <c:v>FRIMLEY PARK HOSPITAL (147)</c:v>
                </c:pt>
                <c:pt idx="2">
                  <c:v>WEXHAM PARK HOSPITAL (107)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(254)</c:v>
                </c:pt>
                <c:pt idx="1">
                  <c:v>FRIMLEY PARK HOSPITAL (147)</c:v>
                </c:pt>
                <c:pt idx="2">
                  <c:v>WEXHAM PARK HOSPITAL (107)</c:v>
                </c:pt>
              </c:strCache>
            </c:strRef>
          </c:cat>
          <c:val>
            <c:numRef>
              <c:f>Sheet1!$G$2:$G$4</c:f>
              <c:numCache>
                <c:formatCode>0.0;;</c:formatCode>
                <c:ptCount val="3"/>
                <c:pt idx="0">
                  <c:v>6.8179213261822094</c:v>
                </c:pt>
                <c:pt idx="1">
                  <c:v>6.8296328969880706</c:v>
                </c:pt>
                <c:pt idx="2">
                  <c:v>6.8447828121855379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(254)</c:v>
                </c:pt>
                <c:pt idx="1">
                  <c:v>FRIMLEY PARK HOSPITAL (147)</c:v>
                </c:pt>
                <c:pt idx="2">
                  <c:v>WEXHAM PARK HOSPITAL (107)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(254)</c:v>
                </c:pt>
                <c:pt idx="1">
                  <c:v>FRIMLEY PARK HOSPITAL (147)</c:v>
                </c:pt>
                <c:pt idx="2">
                  <c:v>WEXHAM PARK HOSPITAL (107)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(254)</c:v>
                </c:pt>
                <c:pt idx="1">
                  <c:v>FRIMLEY PARK HOSPITAL (147)</c:v>
                </c:pt>
                <c:pt idx="2">
                  <c:v>WEXHAM PARK HOSPITAL (107)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3.1820786738177906</c:v>
                </c:pt>
                <c:pt idx="1">
                  <c:v>3.1703671030119294</c:v>
                </c:pt>
                <c:pt idx="2">
                  <c:v>3.1552171878144621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(261)</c:v>
                </c:pt>
                <c:pt idx="1">
                  <c:v>FRIMLEY PARK HOSPITAL (149)</c:v>
                </c:pt>
                <c:pt idx="2">
                  <c:v>WEXHAM PARK HOSPITAL (112)</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(261)</c:v>
                </c:pt>
                <c:pt idx="1">
                  <c:v>FRIMLEY PARK HOSPITAL (149)</c:v>
                </c:pt>
                <c:pt idx="2">
                  <c:v>WEXHAM PARK HOSPITAL (112)</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(261)</c:v>
                </c:pt>
                <c:pt idx="1">
                  <c:v>FRIMLEY PARK HOSPITAL (149)</c:v>
                </c:pt>
                <c:pt idx="2">
                  <c:v>WEXHAM PARK HOSPITAL (112)</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(261)</c:v>
                </c:pt>
                <c:pt idx="1">
                  <c:v>FRIMLEY PARK HOSPITAL (149)</c:v>
                </c:pt>
                <c:pt idx="2">
                  <c:v>WEXHAM PARK HOSPITAL (112)</c:v>
                </c:pt>
              </c:strCache>
            </c:strRef>
          </c:cat>
          <c:val>
            <c:numRef>
              <c:f>Sheet1!$G$2:$G$4</c:f>
              <c:numCache>
                <c:formatCode>0.0;;</c:formatCode>
                <c:ptCount val="3"/>
                <c:pt idx="0">
                  <c:v>7.3054679353905652</c:v>
                </c:pt>
                <c:pt idx="1">
                  <c:v>7.5059471923931671</c:v>
                </c:pt>
                <c:pt idx="2">
                  <c:v>7.1363038566140418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(261)</c:v>
                </c:pt>
                <c:pt idx="1">
                  <c:v>FRIMLEY PARK HOSPITAL (149)</c:v>
                </c:pt>
                <c:pt idx="2">
                  <c:v>WEXHAM PARK HOSPITAL (112)</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(261)</c:v>
                </c:pt>
                <c:pt idx="1">
                  <c:v>FRIMLEY PARK HOSPITAL (149)</c:v>
                </c:pt>
                <c:pt idx="2">
                  <c:v>WEXHAM PARK HOSPITAL (112)</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(261)</c:v>
                </c:pt>
                <c:pt idx="1">
                  <c:v>FRIMLEY PARK HOSPITAL (149)</c:v>
                </c:pt>
                <c:pt idx="2">
                  <c:v>WEXHAM PARK HOSPITAL (112)</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2.6945320646094348</c:v>
                </c:pt>
                <c:pt idx="1">
                  <c:v>2.4940528076068329</c:v>
                </c:pt>
                <c:pt idx="2">
                  <c:v>2.8636961433859582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FRIMLEY PARK HOSPITAL (151)</c:v>
                </c:pt>
                <c:pt idx="2">
                  <c:v>WEXHAM PARK HOSPITAL (111)</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FRIMLEY PARK HOSPITAL (151)</c:v>
                </c:pt>
                <c:pt idx="2">
                  <c:v>WEXHAM PARK HOSPITAL (111)</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FRIMLEY PARK HOSPITAL (151)</c:v>
                </c:pt>
                <c:pt idx="2">
                  <c:v>WEXHAM PARK HOSPITAL (111)</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FRIMLEY PARK HOSPITAL (151)</c:v>
                </c:pt>
                <c:pt idx="2">
                  <c:v>WEXHAM PARK HOSPITAL (111)</c:v>
                </c:pt>
              </c:strCache>
            </c:strRef>
          </c:cat>
          <c:val>
            <c:numRef>
              <c:f>Sheet1!$G$2:$G$4</c:f>
              <c:numCache>
                <c:formatCode>0.0;;</c:formatCode>
                <c:ptCount val="3"/>
                <c:pt idx="0">
                  <c:v>8.1182871313563005</c:v>
                </c:pt>
                <c:pt idx="1">
                  <c:v>8.111161616128971</c:v>
                </c:pt>
                <c:pt idx="2">
                  <c:v>8.2519861418329796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FRIMLEY PARK HOSPITAL (151)</c:v>
                </c:pt>
                <c:pt idx="2">
                  <c:v>WEXHAM PARK HOSPITAL (111)</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FRIMLEY PARK HOSPITAL (151)</c:v>
                </c:pt>
                <c:pt idx="2">
                  <c:v>WEXHAM PARK HOSPITAL (111)</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FRIMLEY PARK HOSPITAL (151)</c:v>
                </c:pt>
                <c:pt idx="2">
                  <c:v>WEXHAM PARK HOSPITAL (111)</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1.8817128686436995</c:v>
                </c:pt>
                <c:pt idx="1">
                  <c:v>1.888838383871029</c:v>
                </c:pt>
                <c:pt idx="2">
                  <c:v>1.7480138581670204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(255)</c:v>
                </c:pt>
                <c:pt idx="1">
                  <c:v>FRIMLEY PARK HOSPITAL (146)</c:v>
                </c:pt>
                <c:pt idx="2">
                  <c:v>WEXHAM PARK HOSPITAL (109)</c:v>
                </c:pt>
              </c:strCache>
            </c:strRef>
          </c:cat>
          <c:val>
            <c:numRef>
              <c:f>Sheet1!$D$2:$D$4</c:f>
              <c:numCache>
                <c:formatCode>0.0;;</c:formatCode>
                <c:ptCount val="3"/>
                <c:pt idx="0">
                  <c:v>0</c:v>
                </c:pt>
                <c:pt idx="1">
                  <c:v>4.5033896636902684</c:v>
                </c:pt>
                <c:pt idx="2">
                  <c:v>4.1002205257883784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(255)</c:v>
                </c:pt>
                <c:pt idx="1">
                  <c:v>FRIMLEY PARK HOSPITAL (146)</c:v>
                </c:pt>
                <c:pt idx="2">
                  <c:v>WEXHAM PARK HOSPITAL (109)</c:v>
                </c:pt>
              </c:strCache>
            </c:strRef>
          </c:cat>
          <c:val>
            <c:numRef>
              <c:f>Sheet1!$E$2:$E$4</c:f>
              <c:numCache>
                <c:formatCode>0.0;;</c:formatCode>
                <c:ptCount val="3"/>
                <c:pt idx="0">
                  <c:v>4.2616166484026374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(255)</c:v>
                </c:pt>
                <c:pt idx="1">
                  <c:v>FRIMLEY PARK HOSPITAL (146)</c:v>
                </c:pt>
                <c:pt idx="2">
                  <c:v>WEXHAM PARK HOSPITAL (109)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(255)</c:v>
                </c:pt>
                <c:pt idx="1">
                  <c:v>FRIMLEY PARK HOSPITAL (146)</c:v>
                </c:pt>
                <c:pt idx="2">
                  <c:v>WEXHAM PARK HOSPITAL (109)</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(255)</c:v>
                </c:pt>
                <c:pt idx="1">
                  <c:v>FRIMLEY PARK HOSPITAL (146)</c:v>
                </c:pt>
                <c:pt idx="2">
                  <c:v>WEXHAM PARK HOSPITAL (109)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(255)</c:v>
                </c:pt>
                <c:pt idx="1">
                  <c:v>FRIMLEY PARK HOSPITAL (146)</c:v>
                </c:pt>
                <c:pt idx="2">
                  <c:v>WEXHAM PARK HOSPITAL (109)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(255)</c:v>
                </c:pt>
                <c:pt idx="1">
                  <c:v>FRIMLEY PARK HOSPITAL (146)</c:v>
                </c:pt>
                <c:pt idx="2">
                  <c:v>WEXHAM PARK HOSPITAL (109)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5.7383833515973626</c:v>
                </c:pt>
                <c:pt idx="1">
                  <c:v>5.4966103363097316</c:v>
                </c:pt>
                <c:pt idx="2">
                  <c:v>5.8997794742116216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(245)</c:v>
                </c:pt>
                <c:pt idx="1">
                  <c:v>FRIMLEY PARK HOSPITAL (138)</c:v>
                </c:pt>
                <c:pt idx="2">
                  <c:v>WEXHAM PARK HOSPITAL (107)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(245)</c:v>
                </c:pt>
                <c:pt idx="1">
                  <c:v>FRIMLEY PARK HOSPITAL (138)</c:v>
                </c:pt>
                <c:pt idx="2">
                  <c:v>WEXHAM PARK HOSPITAL (107)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(245)</c:v>
                </c:pt>
                <c:pt idx="1">
                  <c:v>FRIMLEY PARK HOSPITAL (138)</c:v>
                </c:pt>
                <c:pt idx="2">
                  <c:v>WEXHAM PARK HOSPITAL (107)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(245)</c:v>
                </c:pt>
                <c:pt idx="1">
                  <c:v>FRIMLEY PARK HOSPITAL (138)</c:v>
                </c:pt>
                <c:pt idx="2">
                  <c:v>WEXHAM PARK HOSPITAL (107)</c:v>
                </c:pt>
              </c:strCache>
            </c:strRef>
          </c:cat>
          <c:val>
            <c:numRef>
              <c:f>Sheet1!$G$2:$G$4</c:f>
              <c:numCache>
                <c:formatCode>0.0;;</c:formatCode>
                <c:ptCount val="3"/>
                <c:pt idx="0">
                  <c:v>7.458035946529586</c:v>
                </c:pt>
                <c:pt idx="1">
                  <c:v>7.7133199037440239</c:v>
                </c:pt>
                <c:pt idx="2">
                  <c:v>7.1856499473459374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(245)</c:v>
                </c:pt>
                <c:pt idx="1">
                  <c:v>FRIMLEY PARK HOSPITAL (138)</c:v>
                </c:pt>
                <c:pt idx="2">
                  <c:v>WEXHAM PARK HOSPITAL (107)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(245)</c:v>
                </c:pt>
                <c:pt idx="1">
                  <c:v>FRIMLEY PARK HOSPITAL (138)</c:v>
                </c:pt>
                <c:pt idx="2">
                  <c:v>WEXHAM PARK HOSPITAL (107)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(245)</c:v>
                </c:pt>
                <c:pt idx="1">
                  <c:v>FRIMLEY PARK HOSPITAL (138)</c:v>
                </c:pt>
                <c:pt idx="2">
                  <c:v>WEXHAM PARK HOSPITAL (107)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2.541964053470414</c:v>
                </c:pt>
                <c:pt idx="1">
                  <c:v>2.2866800962559761</c:v>
                </c:pt>
                <c:pt idx="2">
                  <c:v>2.8143500526540626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7.6825159607716147</c:v>
                </c:pt>
                <c:pt idx="1">
                  <c:v>5.7421095390448436</c:v>
                </c:pt>
                <c:pt idx="2">
                  <c:v>6.4443701617788376</c:v>
                </c:pt>
                <c:pt idx="3">
                  <c:v>6.6635631293427942</c:v>
                </c:pt>
                <c:pt idx="4">
                  <c:v>7.0704404998699744</c:v>
                </c:pt>
                <c:pt idx="5">
                  <c:v>7.5880708628830593</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6.3242119677590356</c:v>
                </c:pt>
                <c:pt idx="1">
                  <c:v>6.983225828677142</c:v>
                </c:pt>
                <c:pt idx="2">
                  <c:v>7.6631393220628183</c:v>
                </c:pt>
                <c:pt idx="3">
                  <c:v>7.6135079273779729</c:v>
                </c:pt>
                <c:pt idx="4">
                  <c:v>8.143921163345798</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1">
                  <c:v>8.5145349914524928</c:v>
                </c:pt>
                <c:pt idx="2">
                  <c:v>8.496901588821725</c:v>
                </c:pt>
                <c:pt idx="3">
                  <c:v>8.4124207675083973</c:v>
                </c:pt>
                <c:pt idx="4">
                  <c:v>8.8978355012360009</c:v>
                </c:pt>
                <c:pt idx="5">
                  <c:v>8.2730964233765754</c:v>
                </c:pt>
                <c:pt idx="6">
                  <c:v>8.9833745435574883</c:v>
                </c:pt>
                <c:pt idx="7">
                  <c:v>9.0895654532082091</c:v>
                </c:pt>
                <c:pt idx="8">
                  <c:v>9.2206591067340931</c:v>
                </c:pt>
                <c:pt idx="9">
                  <c:v>9.3609181131083119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52</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7.9843874726370903</c:v>
                </c:pt>
                <c:pt idx="1">
                  <c:v>8.2884153212501168</c:v>
                </c:pt>
                <c:pt idx="2">
                  <c:v>8.9565036952658552</c:v>
                </c:pt>
                <c:pt idx="3">
                  <c:v>8.7165762117312724</c:v>
                </c:pt>
                <c:pt idx="4">
                  <c:v>9.1388012810437704</c:v>
                </c:pt>
                <c:pt idx="5">
                  <c:v>9.1714905761305765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1">
                  <c:v>9.0599209785539383</c:v>
                </c:pt>
                <c:pt idx="2">
                  <c:v>8.9005001751156598</c:v>
                </c:pt>
                <c:pt idx="3">
                  <c:v>8.9366324077340167</c:v>
                </c:pt>
                <c:pt idx="4">
                  <c:v>9.3872414803079458</c:v>
                </c:pt>
                <c:pt idx="5">
                  <c:v>8.7050388403429331</c:v>
                </c:pt>
                <c:pt idx="6">
                  <c:v>9.2816376709842512</c:v>
                </c:pt>
                <c:pt idx="7">
                  <c:v>9.1216373377190809</c:v>
                </c:pt>
                <c:pt idx="8">
                  <c:v>9.3624470752252922</c:v>
                </c:pt>
                <c:pt idx="9">
                  <c:v>9.485557487126222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1">
                  <c:v>8.4375501679705422</c:v>
                </c:pt>
                <c:pt idx="2">
                  <c:v>8.3485435034898376</c:v>
                </c:pt>
                <c:pt idx="3">
                  <c:v>8.0124222059121593</c:v>
                </c:pt>
                <c:pt idx="4">
                  <c:v>8.8716886716763739</c:v>
                </c:pt>
                <c:pt idx="5">
                  <c:v>7.9494057195148864</c:v>
                </c:pt>
                <c:pt idx="6">
                  <c:v>8.3449884335925191</c:v>
                </c:pt>
                <c:pt idx="7">
                  <c:v>8.5803999446956869</c:v>
                </c:pt>
                <c:pt idx="8">
                  <c:v>8.7402872438139383</c:v>
                </c:pt>
                <c:pt idx="9">
                  <c:v>8.7725454909094136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8.1748382049509605</c:v>
                </c:pt>
                <c:pt idx="1">
                  <c:v>8.8756860461780498</c:v>
                </c:pt>
                <c:pt idx="2">
                  <c:v>8.9474657589608029</c:v>
                </c:pt>
                <c:pt idx="3">
                  <c:v>9.0480715113508978</c:v>
                </c:pt>
                <c:pt idx="4">
                  <c:v>9.2204605916601974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8.912138259134716</c:v>
                </c:pt>
                <c:pt idx="1">
                  <c:v>8.719015191032339</c:v>
                </c:pt>
                <c:pt idx="2">
                  <c:v>9.216852018589849</c:v>
                </c:pt>
                <c:pt idx="3">
                  <c:v>8.8870225897467439</c:v>
                </c:pt>
                <c:pt idx="4">
                  <c:v>9.236046008536281</c:v>
                </c:pt>
                <c:pt idx="5">
                  <c:v>9.0927802192794971</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1">
                  <c:v>9.4761527963927747</c:v>
                </c:pt>
                <c:pt idx="2">
                  <c:v>9.5808869772235212</c:v>
                </c:pt>
                <c:pt idx="3">
                  <c:v>9.2464967773381801</c:v>
                </c:pt>
                <c:pt idx="4">
                  <c:v>9.5468423641839344</c:v>
                </c:pt>
                <c:pt idx="5">
                  <c:v>9.3307452454656268</c:v>
                </c:pt>
                <c:pt idx="6">
                  <c:v>9.5145462074840914</c:v>
                </c:pt>
                <c:pt idx="7">
                  <c:v>9.5032507317539405</c:v>
                </c:pt>
                <c:pt idx="8">
                  <c:v>9.2889362980329082</c:v>
                </c:pt>
                <c:pt idx="9">
                  <c:v>9.4428397744918176</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8.4251339866417982</c:v>
                </c:pt>
                <c:pt idx="1">
                  <c:v>8.5501479923381023</c:v>
                </c:pt>
                <c:pt idx="2">
                  <c:v>8.806134161116109</c:v>
                </c:pt>
                <c:pt idx="3">
                  <c:v>8.8320809453323239</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6.5611001031724721</c:v>
                </c:pt>
                <c:pt idx="1">
                  <c:v>6.876902996261637</c:v>
                </c:pt>
                <c:pt idx="2">
                  <c:v>6.8592545887517371</c:v>
                </c:pt>
                <c:pt idx="3">
                  <c:v>6.7243421792471407</c:v>
                </c:pt>
                <c:pt idx="4">
                  <c:v>7.971328004998143</c:v>
                </c:pt>
                <c:pt idx="5">
                  <c:v>7.7708655714012993</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8.8800160104413468</c:v>
                </c:pt>
                <c:pt idx="1">
                  <c:v>9.0592915519546473</c:v>
                </c:pt>
                <c:pt idx="2">
                  <c:v>8.8065422396230844</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9.458789140593078</c:v>
                </c:pt>
                <c:pt idx="1">
                  <c:v>9.3729906854140328</c:v>
                </c:pt>
                <c:pt idx="2">
                  <c:v>9.5534529831878103</c:v>
                </c:pt>
                <c:pt idx="3">
                  <c:v>9.4223799239750132</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8.143921163345798</c:v>
                </c:pt>
                <c:pt idx="1">
                  <c:v>8.6351663524426954</c:v>
                </c:pt>
                <c:pt idx="2">
                  <c:v>8.4176710655934919</c:v>
                </c:pt>
                <c:pt idx="3">
                  <c:v>9.1714905761305765</c:v>
                </c:pt>
                <c:pt idx="4">
                  <c:v>7.5880708628830593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7.1289323337144266</c:v>
                </c:pt>
                <c:pt idx="1">
                  <c:v>7.7773380362945304</c:v>
                </c:pt>
                <c:pt idx="2">
                  <c:v>7.5627687641696664</c:v>
                </c:pt>
                <c:pt idx="3">
                  <c:v>8.6337261289895988</c:v>
                </c:pt>
                <c:pt idx="4">
                  <c:v>7.0984121109983276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8.5270977474794858</c:v>
                </c:pt>
                <c:pt idx="1">
                  <c:v>8.6498863990219927</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1">
                  <c:v>9.0831149050936233</c:v>
                </c:pt>
                <c:pt idx="2">
                  <c:v>8.6466192412251264</c:v>
                </c:pt>
                <c:pt idx="3">
                  <c:v>9.1336672086104596</c:v>
                </c:pt>
                <c:pt idx="4">
                  <c:v>9.0843512254271364</c:v>
                </c:pt>
                <c:pt idx="5">
                  <c:v>8.4115829109117097</c:v>
                </c:pt>
                <c:pt idx="6">
                  <c:v>8.4177991586268117</c:v>
                </c:pt>
                <c:pt idx="7">
                  <c:v>8.8616246869555209</c:v>
                </c:pt>
                <c:pt idx="8">
                  <c:v>9.1088429861673816</c:v>
                </c:pt>
                <c:pt idx="9">
                  <c:v>8.5697080541823265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pt idx="0">
                  <c:v>6.9093883238738112</c:v>
                </c:pt>
                <c:pt idx="1">
                  <c:v>7.5248507329574297</c:v>
                </c:pt>
                <c:pt idx="2">
                  <c:v>7.7042615680271886</c:v>
                </c:pt>
                <c:pt idx="3">
                  <c:v>8.4176710655934919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7.493282879932571</c:v>
                </c:pt>
                <c:pt idx="1">
                  <c:v>8.1166134157365484</c:v>
                </c:pt>
                <c:pt idx="2">
                  <c:v>7.7720752371743336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9.070963226426576</c:v>
                </c:pt>
                <c:pt idx="1">
                  <c:v>8.8769458285172291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1">
                  <c:v>9.6489230113726023</c:v>
                </c:pt>
                <c:pt idx="2">
                  <c:v>9.8150959814776719</c:v>
                </c:pt>
                <c:pt idx="3">
                  <c:v>9.8886705169852895</c:v>
                </c:pt>
                <c:pt idx="4">
                  <c:v>9.7179117547504941</c:v>
                </c:pt>
                <c:pt idx="5">
                  <c:v>8.9369420999324625</c:v>
                </c:pt>
                <c:pt idx="6">
                  <c:v>9.3644658810014203</c:v>
                </c:pt>
                <c:pt idx="7">
                  <c:v>9.4478859545963481</c:v>
                </c:pt>
                <c:pt idx="8">
                  <c:v>9.4892915919848377</c:v>
                </c:pt>
                <c:pt idx="9">
                  <c:v>9.5844448560242341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7.825258773886433</c:v>
                </c:pt>
                <c:pt idx="1">
                  <c:v>8.1806923402093634</c:v>
                </c:pt>
                <c:pt idx="2">
                  <c:v>8.332979729201659</c:v>
                </c:pt>
                <c:pt idx="3">
                  <c:v>7.9076727851906741</c:v>
                </c:pt>
                <c:pt idx="4">
                  <c:v>7.7276986592388983</c:v>
                </c:pt>
                <c:pt idx="5">
                  <c:v>7.6951204164047011</c:v>
                </c:pt>
                <c:pt idx="6">
                  <c:v>8.3273666596634346</c:v>
                </c:pt>
                <c:pt idx="7">
                  <c:v>7.7389145647196944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1">
                  <c:v>9.2028541397893235</c:v>
                </c:pt>
                <c:pt idx="2">
                  <c:v>9.1835601690345303</c:v>
                </c:pt>
                <c:pt idx="3">
                  <c:v>9.3132454398531337</c:v>
                </c:pt>
                <c:pt idx="4">
                  <c:v>9.3081893552320292</c:v>
                </c:pt>
                <c:pt idx="5">
                  <c:v>9.1569056482593858</c:v>
                </c:pt>
                <c:pt idx="6">
                  <c:v>9.1676103878899937</c:v>
                </c:pt>
                <c:pt idx="7">
                  <c:v>9.1865770414146564</c:v>
                </c:pt>
                <c:pt idx="8">
                  <c:v>9.4234645554207557</c:v>
                </c:pt>
                <c:pt idx="9">
                  <c:v>9.1587410266824651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9.3430293075180924</c:v>
                </c:pt>
                <c:pt idx="1">
                  <c:v>9.0326333822921896</c:v>
                </c:pt>
                <c:pt idx="2">
                  <c:v>8.6780487942863616</c:v>
                </c:pt>
                <c:pt idx="3">
                  <c:v>8.4608963911711559</c:v>
                </c:pt>
                <c:pt idx="4">
                  <c:v>9.0161685856934888</c:v>
                </c:pt>
                <c:pt idx="5">
                  <c:v>8.8192885925493325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1">
                  <c:v>8.2287110041994858</c:v>
                </c:pt>
                <c:pt idx="2">
                  <c:v>7.8694451461179211</c:v>
                </c:pt>
                <c:pt idx="3">
                  <c:v>8.3432419147725536</c:v>
                </c:pt>
                <c:pt idx="4">
                  <c:v>8.4102758160054254</c:v>
                </c:pt>
                <c:pt idx="5">
                  <c:v>8.327979662735606</c:v>
                </c:pt>
                <c:pt idx="6">
                  <c:v>8.1183092096697393</c:v>
                </c:pt>
                <c:pt idx="7">
                  <c:v>7.9134184108608236</c:v>
                </c:pt>
                <c:pt idx="8">
                  <c:v>8.9623836835674737</c:v>
                </c:pt>
                <c:pt idx="9">
                  <c:v>8.5165999783057078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4.2616166484026374</c:v>
                </c:pt>
                <c:pt idx="1">
                  <c:v>6.8179213261822094</c:v>
                </c:pt>
                <c:pt idx="2">
                  <c:v>5.754868217697954</c:v>
                </c:pt>
                <c:pt idx="3">
                  <c:v>7.458035946529586</c:v>
                </c:pt>
                <c:pt idx="4">
                  <c:v>7.0625033371315453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7.3779482299368047</c:v>
                </c:pt>
                <c:pt idx="2">
                  <c:v>6.1530225076975773</c:v>
                </c:pt>
                <c:pt idx="3">
                  <c:v>7.8136688224618638</c:v>
                </c:pt>
                <c:pt idx="4">
                  <c:v>7.409102394280751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1">
                  <c:v>9.2490456638365561</c:v>
                </c:pt>
                <c:pt idx="2">
                  <c:v>9.4430235731046572</c:v>
                </c:pt>
                <c:pt idx="3">
                  <c:v>9.5023615707278015</c:v>
                </c:pt>
                <c:pt idx="4">
                  <c:v>9.6324018939400986</c:v>
                </c:pt>
                <c:pt idx="5">
                  <c:v>9.3501180638858674</c:v>
                </c:pt>
                <c:pt idx="6">
                  <c:v>9.5166665208054226</c:v>
                </c:pt>
                <c:pt idx="7">
                  <c:v>9.2801994827367054</c:v>
                </c:pt>
                <c:pt idx="8">
                  <c:v>9.5547336769684428</c:v>
                </c:pt>
                <c:pt idx="9">
                  <c:v>9.3959746480308723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8.7751899340131754</c:v>
                </c:pt>
                <c:pt idx="1">
                  <c:v>8.8777850701712566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1">
                  <c:v>9.3454090802757133</c:v>
                </c:pt>
                <c:pt idx="2">
                  <c:v>9.2506749205982999</c:v>
                </c:pt>
                <c:pt idx="3">
                  <c:v>9.5506937111820118</c:v>
                </c:pt>
                <c:pt idx="4">
                  <c:v>9.5085480542715128</c:v>
                </c:pt>
                <c:pt idx="5">
                  <c:v>9.3279653666593294</c:v>
                </c:pt>
                <c:pt idx="6">
                  <c:v>9.1108982876691709</c:v>
                </c:pt>
                <c:pt idx="7">
                  <c:v>9.2406974201024923</c:v>
                </c:pt>
                <c:pt idx="8">
                  <c:v>9.3883551948400576</c:v>
                </c:pt>
                <c:pt idx="9">
                  <c:v>9.3001599534576158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9.109469253360281</c:v>
                </c:pt>
                <c:pt idx="1">
                  <c:v>8.9693542472270824</c:v>
                </c:pt>
                <c:pt idx="2">
                  <c:v>8.6334368002014799</c:v>
                </c:pt>
                <c:pt idx="3">
                  <c:v>8.7289045154364828</c:v>
                </c:pt>
                <c:pt idx="4">
                  <c:v>8.9758719198111514</c:v>
                </c:pt>
                <c:pt idx="5">
                  <c:v>8.8034316714037111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7.4397478489921944</c:v>
                </c:pt>
                <c:pt idx="1">
                  <c:v>7.4092791190911802</c:v>
                </c:pt>
                <c:pt idx="2">
                  <c:v>7.2339806668854356</c:v>
                </c:pt>
                <c:pt idx="3">
                  <c:v>6.7569308143169682</c:v>
                </c:pt>
                <c:pt idx="4">
                  <c:v>7.0008104757029654</c:v>
                </c:pt>
                <c:pt idx="5">
                  <c:v>6.4862303368511363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1">
                  <c:v>8.8478778711163741</c:v>
                </c:pt>
                <c:pt idx="2">
                  <c:v>8.9166722305464639</c:v>
                </c:pt>
                <c:pt idx="3">
                  <c:v>9.0776182273559805</c:v>
                </c:pt>
                <c:pt idx="4">
                  <c:v>9.2248090649127477</c:v>
                </c:pt>
                <c:pt idx="5">
                  <c:v>8.9554670860498256</c:v>
                </c:pt>
                <c:pt idx="6">
                  <c:v>8.9188940019405241</c:v>
                </c:pt>
                <c:pt idx="7">
                  <c:v>8.5849002954583451</c:v>
                </c:pt>
                <c:pt idx="8">
                  <c:v>8.9856429786356191</c:v>
                </c:pt>
                <c:pt idx="9">
                  <c:v>8.7984702268289059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9.2482239413044613</c:v>
                </c:pt>
                <c:pt idx="1">
                  <c:v>9.2737400439941204</c:v>
                </c:pt>
                <c:pt idx="2">
                  <c:v>9.1210250001549298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7.7757856861023891</c:v>
                </c:pt>
                <c:pt idx="1">
                  <c:v>7.5722158537437059</c:v>
                </c:pt>
                <c:pt idx="2">
                  <c:v>7.990299793800439</c:v>
                </c:pt>
                <c:pt idx="3">
                  <c:v>7.8514060930465517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7.4680139584926648</c:v>
                </c:pt>
                <c:pt idx="1">
                  <c:v>7.845167310078951</c:v>
                </c:pt>
                <c:pt idx="2">
                  <c:v>7.2107171796695129</c:v>
                </c:pt>
                <c:pt idx="3">
                  <c:v>7.2533671588918827</c:v>
                </c:pt>
                <c:pt idx="4">
                  <c:v>7.317399285140195</c:v>
                </c:pt>
                <c:pt idx="5">
                  <c:v>6.8179213261822094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5.0880115924257332</c:v>
                </c:pt>
                <c:pt idx="1">
                  <c:v>5.8257589284298792</c:v>
                </c:pt>
                <c:pt idx="2">
                  <c:v>5.6881486308616118</c:v>
                </c:pt>
                <c:pt idx="3">
                  <c:v>6.5903863943381156</c:v>
                </c:pt>
                <c:pt idx="4">
                  <c:v>5.7463101917407169</c:v>
                </c:pt>
                <c:pt idx="5">
                  <c:v>5.7965659798425966</c:v>
                </c:pt>
                <c:pt idx="6">
                  <c:v>6.4514011399898843</c:v>
                </c:pt>
                <c:pt idx="7">
                  <c:v>6.5917305205355721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Sheet1!$B$2:$B$6</c:f>
              <c:numCache>
                <c:formatCode>0.0</c:formatCode>
                <c:ptCount val="5"/>
                <c:pt idx="0">
                  <c:v>8.98078610813584</c:v>
                </c:pt>
                <c:pt idx="1">
                  <c:v>8.5919012732674034</c:v>
                </c:pt>
                <c:pt idx="2">
                  <c:v>8.413774710527175</c:v>
                </c:pt>
                <c:pt idx="3">
                  <c:v>8.394705341990349</c:v>
                </c:pt>
                <c:pt idx="4">
                  <c:v>8.3593552851811062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Dartford and Gravesham NHS Trust</c:v>
                </c:pt>
                <c:pt idx="3">
                  <c:v>University Hospitals Sussex NHS Foundation Trust</c:v>
                </c:pt>
                <c:pt idx="4">
                  <c:v>Hampshire Hospitals NHS Foundation Trust</c:v>
                </c:pt>
              </c:strCache>
            </c:strRef>
          </c:cat>
          <c:val>
            <c:numRef>
              <c:f>Sheet1!$C$2:$C$6</c:f>
              <c:numCache>
                <c:formatCode>0.0</c:formatCode>
                <c:ptCount val="5"/>
                <c:pt idx="0">
                  <c:v>1.01921389186416</c:v>
                </c:pt>
                <c:pt idx="1">
                  <c:v>1.4080987267325966</c:v>
                </c:pt>
                <c:pt idx="2">
                  <c:v>1.586225289472825</c:v>
                </c:pt>
                <c:pt idx="3">
                  <c:v>1.605294658009651</c:v>
                </c:pt>
                <c:pt idx="4">
                  <c:v>1.6406447148188938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1">
                  <c:v>8.0415535613282572</c:v>
                </c:pt>
                <c:pt idx="2">
                  <c:v>8.3074048762457924</c:v>
                </c:pt>
                <c:pt idx="3">
                  <c:v>8.4319813766130931</c:v>
                </c:pt>
                <c:pt idx="4">
                  <c:v>8.5550730881071679</c:v>
                </c:pt>
                <c:pt idx="5">
                  <c:v>8.6709424294389734</c:v>
                </c:pt>
                <c:pt idx="6">
                  <c:v>8.4247568586632671</c:v>
                </c:pt>
                <c:pt idx="7">
                  <c:v>8.3117436460168719</c:v>
                </c:pt>
                <c:pt idx="8">
                  <c:v>8.4761933543711443</c:v>
                </c:pt>
                <c:pt idx="9">
                  <c:v>8.1182871313563005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1">
                  <c:v>7.4440795132049216</c:v>
                </c:pt>
                <c:pt idx="2">
                  <c:v>7.7521173603010514</c:v>
                </c:pt>
                <c:pt idx="3">
                  <c:v>7.6267792128156202</c:v>
                </c:pt>
                <c:pt idx="4">
                  <c:v>8.0305059603087621</c:v>
                </c:pt>
                <c:pt idx="5">
                  <c:v>8.3666801042636081</c:v>
                </c:pt>
                <c:pt idx="6">
                  <c:v>7.5981959658692633</c:v>
                </c:pt>
                <c:pt idx="7">
                  <c:v>7.4887241216097751</c:v>
                </c:pt>
                <c:pt idx="8">
                  <c:v>7.4886665982337481</c:v>
                </c:pt>
                <c:pt idx="9">
                  <c:v>7.3054679353905652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7.2677745037321566</c:v>
                </c:pt>
                <c:pt idx="1">
                  <c:v>7.9038514733523488</c:v>
                </c:pt>
                <c:pt idx="2">
                  <c:v>7.458035946529586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0">
                  <c:v>4.2550440418277971</c:v>
                </c:pt>
                <c:pt idx="1">
                  <c:v>5.3261738554350746</c:v>
                </c:pt>
                <c:pt idx="2">
                  <c:v>5.2933355865054583</c:v>
                </c:pt>
                <c:pt idx="3">
                  <c:v>5.3063699225069536</c:v>
                </c:pt>
                <c:pt idx="4">
                  <c:v>4.3719239655890458</c:v>
                </c:pt>
                <c:pt idx="5">
                  <c:v>4.1141761061079203</c:v>
                </c:pt>
                <c:pt idx="6">
                  <c:v>3.2219928934495292</c:v>
                </c:pt>
                <c:pt idx="7">
                  <c:v>3.1036528266214489</c:v>
                </c:pt>
                <c:pt idx="8">
                  <c:v>4.2616166484026374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7.57289830325817</c:v>
                </c:pt>
                <c:pt idx="1">
                  <c:v>7.3181732440972747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1">
                  <c:v>8.5945984670102398</c:v>
                </c:pt>
                <c:pt idx="2">
                  <c:v>9.2178464707031615</c:v>
                </c:pt>
                <c:pt idx="3">
                  <c:v>9.0031080996648498</c:v>
                </c:pt>
                <c:pt idx="4">
                  <c:v>9.0852364589617718</c:v>
                </c:pt>
                <c:pt idx="5">
                  <c:v>9.1508754054081862</c:v>
                </c:pt>
                <c:pt idx="6">
                  <c:v>8.9882800527183253</c:v>
                </c:pt>
                <c:pt idx="7">
                  <c:v>9.1320275097323194</c:v>
                </c:pt>
                <c:pt idx="8">
                  <c:v>9.156273893551786</c:v>
                </c:pt>
                <c:pt idx="9">
                  <c:v>9.0404115151274915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8.6744957235957099</c:v>
                </c:pt>
                <c:pt idx="1">
                  <c:v>8.734638245150629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8.5321217428536933</c:v>
                </c:pt>
                <c:pt idx="1">
                  <c:v>8.2464606963374756</c:v>
                </c:pt>
                <c:pt idx="2">
                  <c:v>8.6163567197626989</c:v>
                </c:pt>
                <c:pt idx="3">
                  <c:v>8.4759702846084046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1">
                  <c:v>8.1895086790839713</c:v>
                </c:pt>
                <c:pt idx="2">
                  <c:v>7.9138100104065217</c:v>
                </c:pt>
                <c:pt idx="3">
                  <c:v>7.7577023620221661</c:v>
                </c:pt>
                <c:pt idx="4">
                  <c:v>7.6810145721444689</c:v>
                </c:pt>
                <c:pt idx="5">
                  <c:v>7.3156752440238026</c:v>
                </c:pt>
                <c:pt idx="6">
                  <c:v>7.4550213621015091</c:v>
                </c:pt>
                <c:pt idx="7">
                  <c:v>7.9689554409543764</c:v>
                </c:pt>
                <c:pt idx="8">
                  <c:v>8.5370209535259871</c:v>
                </c:pt>
                <c:pt idx="9">
                  <c:v>8.6351663524426954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1">
                  <c:v>7.6156084017405092</c:v>
                </c:pt>
                <c:pt idx="2">
                  <c:v>7.9870510288899386</c:v>
                </c:pt>
                <c:pt idx="3">
                  <c:v>7.264597445765772</c:v>
                </c:pt>
                <c:pt idx="4">
                  <c:v>7.3604858771080437</c:v>
                </c:pt>
                <c:pt idx="5">
                  <c:v>5.2252365374142684</c:v>
                </c:pt>
                <c:pt idx="6">
                  <c:v>6.2916890299930897</c:v>
                </c:pt>
                <c:pt idx="7">
                  <c:v>5.8048637474233802</c:v>
                </c:pt>
                <c:pt idx="8">
                  <c:v>5.9095505820910637</c:v>
                </c:pt>
                <c:pt idx="9">
                  <c:v>5.754868217697954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8.1871484145705509</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8.8263701827675956</c:v>
                </c:pt>
                <c:pt idx="1">
                  <c:v>8.2675864460186883</c:v>
                </c:pt>
                <c:pt idx="2">
                  <c:v>8.6573075115536042</c:v>
                </c:pt>
                <c:pt idx="3">
                  <c:v>8.6193189551800184</c:v>
                </c:pt>
                <c:pt idx="4">
                  <c:v>8.8734834576335757</c:v>
                </c:pt>
                <c:pt idx="5">
                  <c:v>8.7191862201185053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1">
                  <c:v>8.9762613225178747</c:v>
                </c:pt>
                <c:pt idx="2">
                  <c:v>8.9715675293628934</c:v>
                </c:pt>
                <c:pt idx="3">
                  <c:v>8.678951717464269</c:v>
                </c:pt>
                <c:pt idx="4">
                  <c:v>8.9221601028181876</c:v>
                </c:pt>
                <c:pt idx="5">
                  <c:v>8.8301977276677786</c:v>
                </c:pt>
                <c:pt idx="6">
                  <c:v>9.0232636493595368</c:v>
                </c:pt>
                <c:pt idx="7">
                  <c:v>8.8176659338200523</c:v>
                </c:pt>
                <c:pt idx="8">
                  <c:v>9.103055062971281</c:v>
                </c:pt>
                <c:pt idx="9">
                  <c:v>9.1388038370698315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9.4488257309859662</c:v>
                </c:pt>
                <c:pt idx="1">
                  <c:v>9.5491527782652632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1">
                  <c:v>8.6303182311013646</c:v>
                </c:pt>
                <c:pt idx="2">
                  <c:v>8.5247951177991208</c:v>
                </c:pt>
                <c:pt idx="3">
                  <c:v>8.3957045960168788</c:v>
                </c:pt>
                <c:pt idx="4">
                  <c:v>8.8066011212745625</c:v>
                </c:pt>
                <c:pt idx="5">
                  <c:v>8.3483290769325791</c:v>
                </c:pt>
                <c:pt idx="6">
                  <c:v>8.6126489720338224</c:v>
                </c:pt>
                <c:pt idx="7">
                  <c:v>8.6479473143134502</c:v>
                </c:pt>
                <c:pt idx="8">
                  <c:v>8.8890032443735372</c:v>
                </c:pt>
                <c:pt idx="9">
                  <c:v>8.7217853445041005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8.7073083221786494</c:v>
                </c:pt>
                <c:pt idx="1">
                  <c:v>7.9414568251252842</c:v>
                </c:pt>
                <c:pt idx="2">
                  <c:v>8.3674172784770278</c:v>
                </c:pt>
                <c:pt idx="3">
                  <c:v>8.148738747759646</c:v>
                </c:pt>
                <c:pt idx="4">
                  <c:v>8.5358389398618044</c:v>
                </c:pt>
                <c:pt idx="5">
                  <c:v>8.4693431272734738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7.7124126927475194</c:v>
                </c:pt>
                <c:pt idx="1">
                  <c:v>6.8591342414735514</c:v>
                </c:pt>
                <c:pt idx="2">
                  <c:v>7.3373484267035174</c:v>
                </c:pt>
                <c:pt idx="3">
                  <c:v>6.8506371581178671</c:v>
                </c:pt>
                <c:pt idx="4">
                  <c:v>7.4514918272251682</c:v>
                </c:pt>
                <c:pt idx="5">
                  <c:v>7.0625033371315453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6.7917185426376214</c:v>
                </c:pt>
                <c:pt idx="1">
                  <c:v>6.9989959193672231</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7.205039647942364</c:v>
                </c:pt>
                <c:pt idx="1">
                  <c:v>6.1291068891822356</c:v>
                </c:pt>
                <c:pt idx="2">
                  <c:v>6.4487292992818626</c:v>
                </c:pt>
                <c:pt idx="3">
                  <c:v>6.1850063950969716</c:v>
                </c:pt>
                <c:pt idx="4">
                  <c:v>6.8089250614982388</c:v>
                </c:pt>
                <c:pt idx="5">
                  <c:v>7.0389451021535567</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7.5239786388860077</c:v>
                </c:pt>
                <c:pt idx="1">
                  <c:v>7.7105929418523438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0">
                  <c:v>6.4833530437661766</c:v>
                </c:pt>
                <c:pt idx="1">
                  <c:v>6.2000599873726348</c:v>
                </c:pt>
                <c:pt idx="2">
                  <c:v>5.073494105323693</c:v>
                </c:pt>
                <c:pt idx="3">
                  <c:v>6.0573397450311637</c:v>
                </c:pt>
                <c:pt idx="4">
                  <c:v>5.5797001926040304</c:v>
                </c:pt>
                <c:pt idx="5">
                  <c:v>5.1315167896467333</c:v>
                </c:pt>
                <c:pt idx="6">
                  <c:v>5.9050247492841814</c:v>
                </c:pt>
                <c:pt idx="7">
                  <c:v>6.1916238391720393</c:v>
                </c:pt>
                <c:pt idx="8">
                  <c:v>6.532598833169792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Sheet1!$B$2:$B$6</c:f>
              <c:numCache>
                <c:formatCode>0.0</c:formatCode>
                <c:ptCount val="5"/>
                <c:pt idx="0">
                  <c:v>7.2419002335884919</c:v>
                </c:pt>
                <c:pt idx="1">
                  <c:v>7.5202954865965221</c:v>
                </c:pt>
                <c:pt idx="2">
                  <c:v>7.6199700884846564</c:v>
                </c:pt>
                <c:pt idx="3">
                  <c:v>7.6202954161273642</c:v>
                </c:pt>
                <c:pt idx="4">
                  <c:v>7.6964991634063953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Medway NHS Foundation Trust</c:v>
                </c:pt>
                <c:pt idx="2">
                  <c:v>Isle Of Wight NHS Trust</c:v>
                </c:pt>
                <c:pt idx="3">
                  <c:v>Ashford and St Peter's Hospitals NHS Foundation Trust</c:v>
                </c:pt>
                <c:pt idx="4">
                  <c:v>Royal Berkshire NHS Foundation Trust</c:v>
                </c:pt>
              </c:strCache>
            </c:strRef>
          </c:cat>
          <c:val>
            <c:numRef>
              <c:f>Sheet1!$C$2:$C$6</c:f>
              <c:numCache>
                <c:formatCode>0.0</c:formatCode>
                <c:ptCount val="5"/>
                <c:pt idx="0">
                  <c:v>2.7580997664115081</c:v>
                </c:pt>
                <c:pt idx="1">
                  <c:v>2.4797045134034779</c:v>
                </c:pt>
                <c:pt idx="2">
                  <c:v>2.3800299115153436</c:v>
                </c:pt>
                <c:pt idx="3">
                  <c:v>2.3797045838726358</c:v>
                </c:pt>
                <c:pt idx="4">
                  <c:v>2.3035008365936047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6.131150445388327</c:v>
                </c:pt>
                <c:pt idx="1">
                  <c:v>6.9939987982778327</c:v>
                </c:pt>
                <c:pt idx="2">
                  <c:v>6.7934719781300483</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0.22589418600038247</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0.53487644192920403</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0.14911955299226154</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1.556786895006633</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0.14911955299226154</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0.53487644192920492</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0.15308622104925007</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7.5880708628830593</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0.90842490842490842</c:v>
                </c:pt>
                <c:pt idx="1">
                  <c:v>0</c:v>
                </c:pt>
                <c:pt idx="2">
                  <c:v>2.197802197802198E-2</c:v>
                </c:pt>
                <c:pt idx="3">
                  <c:v>3.663003663003663E-3</c:v>
                </c:pt>
                <c:pt idx="4">
                  <c:v>6.5934065934065936E-2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0.42963090837175955</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0.82911375438333579</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0.23115071583156954</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2.4131805518265246</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0.16416460531947763</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8.7862259662580424</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9.0404718349277271</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Sheet1!$B$2:$B$6</c:f>
              <c:numCache>
                <c:formatCode>0.0</c:formatCode>
                <c:ptCount val="5"/>
                <c:pt idx="0">
                  <c:v>9.1408403946750045</c:v>
                </c:pt>
                <c:pt idx="1">
                  <c:v>9.0404718349277271</c:v>
                </c:pt>
                <c:pt idx="2">
                  <c:v>9.0287977523251133</c:v>
                </c:pt>
                <c:pt idx="3">
                  <c:v>8.9879032709647717</c:v>
                </c:pt>
                <c:pt idx="4">
                  <c:v>8.943788801986031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Sussex Healthcare NHS Trust</c:v>
                </c:pt>
                <c:pt idx="1">
                  <c:v>Frimley Health NHS Foundation Trust</c:v>
                </c:pt>
                <c:pt idx="2">
                  <c:v>Maidstone And Tunbridge Wells NHS Trust</c:v>
                </c:pt>
                <c:pt idx="3">
                  <c:v>Royal Surrey County Hospital NHS Foundation Trust</c:v>
                </c:pt>
                <c:pt idx="4">
                  <c:v>Hampshire Hospitals NHS Foundation Trust</c:v>
                </c:pt>
              </c:strCache>
            </c:strRef>
          </c:cat>
          <c:val>
            <c:numRef>
              <c:f>Sheet1!$C$2:$C$6</c:f>
              <c:numCache>
                <c:formatCode>0.0</c:formatCode>
                <c:ptCount val="5"/>
                <c:pt idx="0">
                  <c:v>0.85915960532499547</c:v>
                </c:pt>
                <c:pt idx="1">
                  <c:v>0.9595281650722729</c:v>
                </c:pt>
                <c:pt idx="2">
                  <c:v>0.97120224767488672</c:v>
                </c:pt>
                <c:pt idx="3">
                  <c:v>1.0120967290352283</c:v>
                </c:pt>
                <c:pt idx="4">
                  <c:v>1.056211198013969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Sheet1!$B$2:$B$6</c:f>
              <c:numCache>
                <c:formatCode>0.0</c:formatCode>
                <c:ptCount val="5"/>
                <c:pt idx="0">
                  <c:v>8.0929306986942375</c:v>
                </c:pt>
                <c:pt idx="1">
                  <c:v>8.1774596494627545</c:v>
                </c:pt>
                <c:pt idx="2">
                  <c:v>8.2747487069018302</c:v>
                </c:pt>
                <c:pt idx="3">
                  <c:v>8.4400906451014457</c:v>
                </c:pt>
                <c:pt idx="4">
                  <c:v>8.444697711687585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Surrey and Sussex Healthcare NHS Trust</c:v>
                </c:pt>
                <c:pt idx="2">
                  <c:v>Ashford and St Peter's Hospitals NHS Foundation Trust</c:v>
                </c:pt>
                <c:pt idx="3">
                  <c:v>Medway NHS Foundation Trust</c:v>
                </c:pt>
                <c:pt idx="4">
                  <c:v>Buckinghamshire Healthcare NHS Trust</c:v>
                </c:pt>
              </c:strCache>
            </c:strRef>
          </c:cat>
          <c:val>
            <c:numRef>
              <c:f>Sheet1!$C$2:$C$6</c:f>
              <c:numCache>
                <c:formatCode>0.0</c:formatCode>
                <c:ptCount val="5"/>
                <c:pt idx="0">
                  <c:v>1.9070693013057625</c:v>
                </c:pt>
                <c:pt idx="1">
                  <c:v>1.8225403505372455</c:v>
                </c:pt>
                <c:pt idx="2">
                  <c:v>1.7252512930981698</c:v>
                </c:pt>
                <c:pt idx="3">
                  <c:v>1.5599093548985543</c:v>
                </c:pt>
                <c:pt idx="4">
                  <c:v>1.555302288312415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0.47913715813060609</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0.44225006921366017</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0.12329601280264679</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1.2871928133240331</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0.12329601280264768</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0.22736630270420122</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9.1714905761305765</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0.40074367053882654</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0.26193548529555599</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7.3025654932946438E-2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0.76237743687970649</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7.3025654932946438E-2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9.0253655191398607E-2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9.485557487126222</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0.28173498347362447</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0.2470580809933125</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6.8877945844780797E-2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0.71907594473339387</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6.8877945844780797E-2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0.2470580809933125</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4.8840390941125023E-2</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9.3609181131083119</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1.3747336991828654</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0.42318741567633023</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0.11798148751886295</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1.2317099262783309</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0.11798148751886295</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0.42318741567633023</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0.16104860158077017</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8.143921163345798</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8.8900423506327382</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Sheet1!$B$2:$B$6</c:f>
              <c:numCache>
                <c:formatCode>0.0</c:formatCode>
                <c:ptCount val="5"/>
                <c:pt idx="0">
                  <c:v>9.3052168558203139</c:v>
                </c:pt>
                <c:pt idx="1">
                  <c:v>9.0814730423036067</c:v>
                </c:pt>
                <c:pt idx="2">
                  <c:v>9.0807674491698016</c:v>
                </c:pt>
                <c:pt idx="3">
                  <c:v>9.0431413833179803</c:v>
                </c:pt>
                <c:pt idx="4">
                  <c:v>8.9624684936317287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Sussex Healthcare NHS Trust</c:v>
                </c:pt>
                <c:pt idx="2">
                  <c:v>Maidstone And Tunbridge Wells NHS Trust</c:v>
                </c:pt>
                <c:pt idx="3">
                  <c:v>East Kent Hospitals University NHS Foundation Trust</c:v>
                </c:pt>
                <c:pt idx="4">
                  <c:v>Dartford and Gravesham NHS Trust</c:v>
                </c:pt>
              </c:strCache>
            </c:strRef>
          </c:cat>
          <c:val>
            <c:numRef>
              <c:f>Sheet1!$C$2:$C$6</c:f>
              <c:numCache>
                <c:formatCode>0.0</c:formatCode>
                <c:ptCount val="5"/>
                <c:pt idx="0">
                  <c:v>0.69478314417968612</c:v>
                </c:pt>
                <c:pt idx="1">
                  <c:v>0.91852695769639325</c:v>
                </c:pt>
                <c:pt idx="2">
                  <c:v>0.91923255083019839</c:v>
                </c:pt>
                <c:pt idx="3">
                  <c:v>0.95685861668201966</c:v>
                </c:pt>
                <c:pt idx="4">
                  <c:v>1.0375315063682713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0.49270072992700731</c:v>
                </c:pt>
                <c:pt idx="1">
                  <c:v>2.18978102189781E-2</c:v>
                </c:pt>
                <c:pt idx="2">
                  <c:v>0.2481751824817518</c:v>
                </c:pt>
                <c:pt idx="3">
                  <c:v>5.4744525547445258E-2</c:v>
                </c:pt>
                <c:pt idx="4">
                  <c:v>0</c:v>
                </c:pt>
                <c:pt idx="5">
                  <c:v>0.18248175182481749</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Sheet1!$B$2:$B$6</c:f>
              <c:numCache>
                <c:formatCode>0.0</c:formatCode>
                <c:ptCount val="5"/>
                <c:pt idx="0">
                  <c:v>8.2709339618824611</c:v>
                </c:pt>
                <c:pt idx="1">
                  <c:v>8.4080276046245999</c:v>
                </c:pt>
                <c:pt idx="2">
                  <c:v>8.4316742069562114</c:v>
                </c:pt>
                <c:pt idx="3">
                  <c:v>8.6628045054563128</c:v>
                </c:pt>
                <c:pt idx="4">
                  <c:v>8.7812027392446375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Ashford and St Peter's Hospitals NHS Foundation Trust</c:v>
                </c:pt>
                <c:pt idx="4">
                  <c:v>Surrey and Sussex Healthcare NHS Trust</c:v>
                </c:pt>
              </c:strCache>
            </c:strRef>
          </c:cat>
          <c:val>
            <c:numRef>
              <c:f>Sheet1!$C$2:$C$6</c:f>
              <c:numCache>
                <c:formatCode>0.0</c:formatCode>
                <c:ptCount val="5"/>
                <c:pt idx="0">
                  <c:v>1.7290660381175389</c:v>
                </c:pt>
                <c:pt idx="1">
                  <c:v>1.5919723953754001</c:v>
                </c:pt>
                <c:pt idx="2">
                  <c:v>1.5683257930437886</c:v>
                </c:pt>
                <c:pt idx="3">
                  <c:v>1.3371954945436872</c:v>
                </c:pt>
                <c:pt idx="4">
                  <c:v>1.2187972607553625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0.88680040570435814</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0.43233683471808781</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0.12053227714183556</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1.2583398066480029</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0.12053227714183556</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0.31787856232109135</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8.7725454909094136</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0.77590586841460407</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0.34033071028101958</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9.4881657534958919E-2</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0.99055099122110235</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9.4881657534958919E-2</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0.284791204911782</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9.2204605916601974</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0.57360200601398859</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0.16645028066852241</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4.640509378053892E-2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0.48446256986062508</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4.640509378053892E-2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0.15670060100478445</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9.4428397744918176</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0.53603414897078938</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0.55422617764619364</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0.15451411464135489</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1.6131053503070758</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0.15451411464135667</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0.55422617764619275</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0.2748090947024977</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7.7708655714012993</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0.39043110099056566</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0.22601517303783147</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6.3011340434639962E-2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0.65782941979808385</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6.3011340434639962E-2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0.22601517303783147</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4.1291018012650227E-3</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9.0927802192794971</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8.6398816692672575E-2</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0.32398275769461815</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9.0323970579762047E-2</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0.94296938853375067</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9.0323970579762047E-2</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0.29951612493568192</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8.8320809453323239</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0.18206692521228707</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0.30414675116946821</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8.4793840264968168E-2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0.88523561567166809</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8.4793840264968168E-2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0.17271960173927603</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8.6498863990219927</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0.80322178842467729</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0.40242678353158468</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0.11219357849431333</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1.1712849804003227</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0.11219357849431333</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0.23467926732115352</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8.8065422396230844</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0.74565799634857299</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0.19895096025363834</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5.5466040256696658E-2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0.57905756057366986</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5.5466040256696658E-2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0.13503262752860756</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9.4223799239750132</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0.34798534798534803</c:v>
                </c:pt>
                <c:pt idx="1">
                  <c:v>3.663003663003663E-3</c:v>
                </c:pt>
                <c:pt idx="2">
                  <c:v>0.30769230769230771</c:v>
                </c:pt>
                <c:pt idx="3">
                  <c:v>9.1575091575091569E-2</c:v>
                </c:pt>
                <c:pt idx="4">
                  <c:v>0</c:v>
                </c:pt>
                <c:pt idx="5">
                  <c:v>0.12820512820512819</c:v>
                </c:pt>
                <c:pt idx="6">
                  <c:v>6.2271062271062272E-2</c:v>
                </c:pt>
                <c:pt idx="7">
                  <c:v>1.465201465201465E-2</c:v>
                </c:pt>
                <c:pt idx="8">
                  <c:v>4.3956043956043959E-2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Your Trust</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8.6441690082983236</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Sheet1!$B$2:$B$6</c:f>
              <c:numCache>
                <c:formatCode>0.0</c:formatCode>
                <c:ptCount val="5"/>
                <c:pt idx="0">
                  <c:v>8.8752997237422413</c:v>
                </c:pt>
                <c:pt idx="1">
                  <c:v>8.7952668598568913</c:v>
                </c:pt>
                <c:pt idx="2">
                  <c:v>8.7256428936130987</c:v>
                </c:pt>
                <c:pt idx="3">
                  <c:v>8.6998947553582386</c:v>
                </c:pt>
                <c:pt idx="4">
                  <c:v>8.6668048685055084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Hampshire Hospitals NHS Foundation Trust</c:v>
                </c:pt>
                <c:pt idx="1">
                  <c:v>East Sussex Healthcare NHS Trust</c:v>
                </c:pt>
                <c:pt idx="2">
                  <c:v>East Kent Hospitals University NHS Foundation Trust</c:v>
                </c:pt>
                <c:pt idx="3">
                  <c:v>Dartford and Gravesham NHS Trust</c:v>
                </c:pt>
                <c:pt idx="4">
                  <c:v>University Hospital Southampton NHS Foundation Trust</c:v>
                </c:pt>
              </c:strCache>
            </c:strRef>
          </c:cat>
          <c:val>
            <c:numRef>
              <c:f>Sheet1!$C$2:$C$6</c:f>
              <c:numCache>
                <c:formatCode>0.0</c:formatCode>
                <c:ptCount val="5"/>
                <c:pt idx="0">
                  <c:v>1.1247002762577587</c:v>
                </c:pt>
                <c:pt idx="1">
                  <c:v>1.2047331401431087</c:v>
                </c:pt>
                <c:pt idx="2">
                  <c:v>1.2743571063869013</c:v>
                </c:pt>
                <c:pt idx="3">
                  <c:v>1.3001052446417614</c:v>
                </c:pt>
                <c:pt idx="4">
                  <c:v>1.3331951314944916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Sheet1!$B$2:$B$6</c:f>
              <c:numCache>
                <c:formatCode>0.0</c:formatCode>
                <c:ptCount val="5"/>
                <c:pt idx="0">
                  <c:v>8.2029216115285042</c:v>
                </c:pt>
                <c:pt idx="1">
                  <c:v>8.2337786830905593</c:v>
                </c:pt>
                <c:pt idx="2">
                  <c:v>8.2572567030549049</c:v>
                </c:pt>
                <c:pt idx="3">
                  <c:v>8.3645140270469405</c:v>
                </c:pt>
                <c:pt idx="4">
                  <c:v>8.4209664245432414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Medway NHS Foundation Trust</c:v>
                </c:pt>
                <c:pt idx="2">
                  <c:v>Portsmouth Hospitals University NHS Trust</c:v>
                </c:pt>
                <c:pt idx="3">
                  <c:v>Buckinghamshire Healthcare NHS Trust</c:v>
                </c:pt>
                <c:pt idx="4">
                  <c:v>Ashford and St Peter's Hospitals NHS Foundation Trust</c:v>
                </c:pt>
              </c:strCache>
            </c:strRef>
          </c:cat>
          <c:val>
            <c:numRef>
              <c:f>Sheet1!$C$2:$C$6</c:f>
              <c:numCache>
                <c:formatCode>0.0</c:formatCode>
                <c:ptCount val="5"/>
                <c:pt idx="0">
                  <c:v>1.7970783884714958</c:v>
                </c:pt>
                <c:pt idx="1">
                  <c:v>1.7662213169094407</c:v>
                </c:pt>
                <c:pt idx="2">
                  <c:v>1.7427432969450951</c:v>
                </c:pt>
                <c:pt idx="3">
                  <c:v>1.6354859729530595</c:v>
                </c:pt>
                <c:pt idx="4">
                  <c:v>1.5790335754567586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0.2620368024264188</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0.31727013228839418</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8.8452540803626079E-2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0.9234319282077621</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8.8452540803626079E-2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0.31727013228839418</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6.707370851744443E-3</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8.8769458285172291</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0.29863130028309204</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0.35490725096228193</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9.8945488095012024E-2</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1.0329768034802385</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9.8945488095010248E-2</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0.35490725096228459</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0.14959391511224318</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8.5697080541823265</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4.8504774514786249</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1.3298224836248682</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0.50564506752925453</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0.14097006435868398</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1.4717073943564687</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0.14097006435868487</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0.50564506752925453</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9.2336619866445702E-2</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8.4176710655934919</c:v>
                </c:pt>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pt idx="0">
                  <c:v>7.5627687641696664</c:v>
                </c:pt>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0.98063730959172002</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0.19731586065032758</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5.501018671215796E-2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0.57429851449326819</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5.501018671215796E-2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0.1586021566483975</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9.5844448560242341</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0.74929944350698019</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0.37673568456840378</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0.10503109218354734</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1.0965096434272796</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0.10503109218354645</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0.37673568456840378</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7.9635295129401484E-2</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7.7720752371743336</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8.5723355968501824</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Sheet1!$B$2:$B$6</c:f>
              <c:numCache>
                <c:formatCode>0.0</c:formatCode>
                <c:ptCount val="5"/>
                <c:pt idx="0">
                  <c:v>8.845237414182856</c:v>
                </c:pt>
                <c:pt idx="1">
                  <c:v>8.6747340982297612</c:v>
                </c:pt>
                <c:pt idx="2">
                  <c:v>8.6460524046285521</c:v>
                </c:pt>
                <c:pt idx="3">
                  <c:v>8.6422417117060082</c:v>
                </c:pt>
                <c:pt idx="4">
                  <c:v>8.602809158717351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University Hospital Southampton NHS Foundation Trust</c:v>
                </c:pt>
                <c:pt idx="2">
                  <c:v>East Sussex Healthcare NHS Trust</c:v>
                </c:pt>
                <c:pt idx="3">
                  <c:v>Dartford and Gravesham NHS Trust</c:v>
                </c:pt>
                <c:pt idx="4">
                  <c:v>Surrey and Sussex Healthcare NHS Trust</c:v>
                </c:pt>
              </c:strCache>
            </c:strRef>
          </c:cat>
          <c:val>
            <c:numRef>
              <c:f>Sheet1!$C$2:$C$6</c:f>
              <c:numCache>
                <c:formatCode>0.0</c:formatCode>
                <c:ptCount val="5"/>
                <c:pt idx="0">
                  <c:v>1.154762585817144</c:v>
                </c:pt>
                <c:pt idx="1">
                  <c:v>1.3252659017702388</c:v>
                </c:pt>
                <c:pt idx="2">
                  <c:v>1.3539475953714479</c:v>
                </c:pt>
                <c:pt idx="3">
                  <c:v>1.3577582882939918</c:v>
                </c:pt>
                <c:pt idx="4">
                  <c:v>1.397190841282649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7.2992700729927001E-2</c:v>
                </c:pt>
                <c:pt idx="2">
                  <c:v>0.13503649635036499</c:v>
                </c:pt>
                <c:pt idx="3">
                  <c:v>0.36131386861313869</c:v>
                </c:pt>
                <c:pt idx="4">
                  <c:v>0.43065693430656932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Sheet1!$B$2:$B$6</c:f>
              <c:numCache>
                <c:formatCode>0.0</c:formatCode>
                <c:ptCount val="5"/>
                <c:pt idx="0">
                  <c:v>7.8094230252919434</c:v>
                </c:pt>
                <c:pt idx="1">
                  <c:v>8.0438907175098731</c:v>
                </c:pt>
                <c:pt idx="2">
                  <c:v>8.1296569587791083</c:v>
                </c:pt>
                <c:pt idx="3">
                  <c:v>8.3488672643993542</c:v>
                </c:pt>
                <c:pt idx="4">
                  <c:v>8.3680182525537194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Isle Of Wight NHS Trust</c:v>
                </c:pt>
                <c:pt idx="1">
                  <c:v>Buckinghamshire Healthcare NHS Trust</c:v>
                </c:pt>
                <c:pt idx="2">
                  <c:v>Royal Berkshire NHS Foundation Trust</c:v>
                </c:pt>
                <c:pt idx="3">
                  <c:v>Medway NHS Foundation Trust</c:v>
                </c:pt>
                <c:pt idx="4">
                  <c:v>Oxford University Hospitals NHS Foundation Trust</c:v>
                </c:pt>
              </c:strCache>
            </c:strRef>
          </c:cat>
          <c:val>
            <c:numRef>
              <c:f>Sheet1!$C$2:$C$6</c:f>
              <c:numCache>
                <c:formatCode>0.0</c:formatCode>
                <c:ptCount val="5"/>
                <c:pt idx="0">
                  <c:v>2.1905769747080566</c:v>
                </c:pt>
                <c:pt idx="1">
                  <c:v>1.9561092824901269</c:v>
                </c:pt>
                <c:pt idx="2">
                  <c:v>1.8703430412208917</c:v>
                </c:pt>
                <c:pt idx="3">
                  <c:v>1.6511327356006458</c:v>
                </c:pt>
                <c:pt idx="4">
                  <c:v>1.6319817474462806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0.38553253109393015</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0.25504161177707108</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7.1103694538217965E-2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0.74231244409239849</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7.1103694538217965E-2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0.25504161177707019</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0.10639575139481217</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8.8192885925493325</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0.6612655380878838</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0.38867217139610322</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0.10835889546765465</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1.1312514357536658</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0.10835889546765642</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0.38867217139610233</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0.11900333040296118</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8.5165999783057078</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0.21599544628111289</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0.47772975445180954</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0.13318748378225553</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1.3904583615663375</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0.13318748378225465</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0.47772975445180954</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0.14161672694957694</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7.7389145647196944</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0.36001437866636543</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0.2148329170422052</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5.9893811067485814E-2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0.62528285721661447</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5.9893811067485814E-2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0.1967888110032554</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9.1587410266824651</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0.5993637795878799</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0.2250395736262405</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6.2739350612782019E-2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0.6549898847958282</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6.2739350612782019E-2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0.2003896146403914</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9.3001599534576158</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0.70895016043698611</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0.23365491033999142</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6.5141242075787531E-2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0.68006528958213508</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6.5141242075787531E-2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0.23365491033999142</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0.16447267988058201</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8.8034316714037111</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0.37062185346376886</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0.16555809813912603</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4.6156359961770477E-2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0.48186582421838864</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4.6156359961770477E-2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0.16555809813912603</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8.8248940318951696E-2</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9.3959746480308723</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0.29369775108434037</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0.30127429276770368</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8.3993020338565927E-2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0.87687516969617008</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8.3993020338565927E-2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0.27494537361940807</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8.8777850701712566</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0.83035009019087536</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0.21908687423076856</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6.1079782526835658E-2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0.63766423034120123</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6.1079782526835658E-2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0.18461500064316816</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9.1210250001549298</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0.50707320250133758</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0.30660004604093061</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8.5477800533008796E-2</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0.89237606345752685</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8.5477800533009685E-2</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0.30660004604093238</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0.12197960975171895</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7.8514060930465517</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0.30404624689197579</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0.43921899297153644</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0.12245097140826378</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1.2783707015210091</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0.12245097140826378</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0.43921899297153644</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0.18540565808417497</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6.4862303368511363</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0.7833188157822617</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0.27755567608395193</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7.738044733999061E-2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0.80784084938142442</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7.738044733999061E-2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0.21789618981521564</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8.7984702268289059</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6.7588432513994787</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Sheet1!$B$2:$B$6</c:f>
              <c:numCache>
                <c:formatCode>0.0</c:formatCode>
                <c:ptCount val="5"/>
                <c:pt idx="0">
                  <c:v>8.5168248648643949</c:v>
                </c:pt>
                <c:pt idx="1">
                  <c:v>8.1429750318761833</c:v>
                </c:pt>
                <c:pt idx="2">
                  <c:v>8.1102614793396945</c:v>
                </c:pt>
                <c:pt idx="3">
                  <c:v>8.0636189178566529</c:v>
                </c:pt>
                <c:pt idx="4">
                  <c:v>8.0187900960832366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Royal Surrey County Hospital NHS Foundation Trust</c:v>
                </c:pt>
                <c:pt idx="2">
                  <c:v>East Kent Hospitals University NHS Foundation Trust</c:v>
                </c:pt>
                <c:pt idx="3">
                  <c:v>Medway NHS Foundation Trust</c:v>
                </c:pt>
                <c:pt idx="4">
                  <c:v>Dartford and Gravesham NHS Trust</c:v>
                </c:pt>
              </c:strCache>
            </c:strRef>
          </c:cat>
          <c:val>
            <c:numRef>
              <c:f>Sheet1!$C$2:$C$6</c:f>
              <c:numCache>
                <c:formatCode>0.0</c:formatCode>
                <c:ptCount val="5"/>
                <c:pt idx="0">
                  <c:v>1.4831751351356051</c:v>
                </c:pt>
                <c:pt idx="1">
                  <c:v>1.8570249681238167</c:v>
                </c:pt>
                <c:pt idx="2">
                  <c:v>1.8897385206603055</c:v>
                </c:pt>
                <c:pt idx="3">
                  <c:v>1.9363810821433471</c:v>
                </c:pt>
                <c:pt idx="4">
                  <c:v>1.9812099039167634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Sheet1!$B$2:$B$6</c:f>
              <c:numCache>
                <c:formatCode>0.0</c:formatCode>
                <c:ptCount val="5"/>
                <c:pt idx="0">
                  <c:v>6.1708391439802686</c:v>
                </c:pt>
                <c:pt idx="1">
                  <c:v>6.3169343345492726</c:v>
                </c:pt>
                <c:pt idx="2">
                  <c:v>6.5725699027081266</c:v>
                </c:pt>
                <c:pt idx="3">
                  <c:v>6.6961328172555978</c:v>
                </c:pt>
                <c:pt idx="4">
                  <c:v>6.7588432513994787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Buckinghamshire Healthcare NHS Trust</c:v>
                </c:pt>
                <c:pt idx="2">
                  <c:v>Royal Berkshire NHS Foundation Trust</c:v>
                </c:pt>
                <c:pt idx="3">
                  <c:v>Oxford University Hospitals NHS Foundation Trust</c:v>
                </c:pt>
                <c:pt idx="4">
                  <c:v>Frimley Health NHS Foundation Trust</c:v>
                </c:pt>
              </c:strCache>
            </c:strRef>
          </c:cat>
          <c:val>
            <c:numRef>
              <c:f>Sheet1!$C$2:$C$6</c:f>
              <c:numCache>
                <c:formatCode>0.0</c:formatCode>
                <c:ptCount val="5"/>
                <c:pt idx="0">
                  <c:v>3.8291608560197314</c:v>
                </c:pt>
                <c:pt idx="1">
                  <c:v>3.6830656654507274</c:v>
                </c:pt>
                <c:pt idx="2">
                  <c:v>3.4274300972918734</c:v>
                </c:pt>
                <c:pt idx="3">
                  <c:v>3.3038671827444022</c:v>
                </c:pt>
                <c:pt idx="4">
                  <c:v>3.2411567486005213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0.38910831107651855</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0.36074574340505716</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0.10057321613641523</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1.0499700524046469</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0.10057321613641612</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0.36074574340505805</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1.3381684651083248E-2</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7.3054679353905652</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0.54519381163474367</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0.505076455110399</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0.14081153946755443</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1.4700524170708373</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0.14081153946755265</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0.50507645511039989</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3.2586123393443245E-2</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6.8179213261822094</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0.66896248973057748</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0.53079844630404516</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0.14798263830120639</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1.544917667556188</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0.14798263830120639</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0.53079844630404516</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0.20225780392762438</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6.5917305205355721</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0.79561109945532493</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0.42646187640705957</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0.11889438268899966</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1.2412404218361957</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0.11889438268899966</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0.42646187640706046</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0.11327152071245905</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7.458035946529586</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0.24452554744525551</c:v>
                </c:pt>
                <c:pt idx="1">
                  <c:v>0.24452554744525551</c:v>
                </c:pt>
                <c:pt idx="2">
                  <c:v>0.52919708029197066</c:v>
                </c:pt>
                <c:pt idx="3">
                  <c:v>3.2846715328467162E-2</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0.82169432694034716</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1.5150872979317445</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0.42239501107386168</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4.4097437563409079</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0.4068534979961278</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4.2616166484026374</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0.60455643001874648</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0.3037990345599777</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8.469689947395409E-2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0.8842235676201966</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8.469689947395409E-2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0.30379903455997592</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2.7163140387983731E-2</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8.1182871313563005</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8.1792923796123826</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Sheet1!$B$2:$B$6</c:f>
              <c:numCache>
                <c:formatCode>0.0</c:formatCode>
                <c:ptCount val="5"/>
                <c:pt idx="0">
                  <c:v>8.6759873184805603</c:v>
                </c:pt>
                <c:pt idx="1">
                  <c:v>8.5484465601834678</c:v>
                </c:pt>
                <c:pt idx="2">
                  <c:v>8.5216728463419038</c:v>
                </c:pt>
                <c:pt idx="3">
                  <c:v>8.4400526937956695</c:v>
                </c:pt>
                <c:pt idx="4">
                  <c:v>8.3810190807539513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Maidstone And Tunbridge Wells NHS Trust</c:v>
                </c:pt>
                <c:pt idx="3">
                  <c:v>Medway NHS Foundation Trust</c:v>
                </c:pt>
                <c:pt idx="4">
                  <c:v>University Hospitals Sussex NHS Foundation Trust</c:v>
                </c:pt>
              </c:strCache>
            </c:strRef>
          </c:cat>
          <c:val>
            <c:numRef>
              <c:f>Sheet1!$C$2:$C$6</c:f>
              <c:numCache>
                <c:formatCode>0.0</c:formatCode>
                <c:ptCount val="5"/>
                <c:pt idx="0">
                  <c:v>1.3240126815194397</c:v>
                </c:pt>
                <c:pt idx="1">
                  <c:v>1.4515534398165322</c:v>
                </c:pt>
                <c:pt idx="2">
                  <c:v>1.4783271536580962</c:v>
                </c:pt>
                <c:pt idx="3">
                  <c:v>1.5599473062043305</c:v>
                </c:pt>
                <c:pt idx="4">
                  <c:v>1.6189809192460487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Sheet1!$B$2:$B$6</c:f>
              <c:numCache>
                <c:formatCode>0.0</c:formatCode>
                <c:ptCount val="5"/>
                <c:pt idx="0">
                  <c:v>7.2319529161542064</c:v>
                </c:pt>
                <c:pt idx="1">
                  <c:v>7.439875118624343</c:v>
                </c:pt>
                <c:pt idx="2">
                  <c:v>7.5059810278221892</c:v>
                </c:pt>
                <c:pt idx="3">
                  <c:v>7.796204340415386</c:v>
                </c:pt>
                <c:pt idx="4">
                  <c:v>7.8723407192566794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Berkshire NHS Foundation Trust</c:v>
                </c:pt>
                <c:pt idx="1">
                  <c:v>Isle Of Wight NHS Trust</c:v>
                </c:pt>
                <c:pt idx="2">
                  <c:v>Buckinghamshire Healthcare NHS Trust</c:v>
                </c:pt>
                <c:pt idx="3">
                  <c:v>Portsmouth Hospitals University NHS Trust</c:v>
                </c:pt>
                <c:pt idx="4">
                  <c:v>Oxford University Hospitals NHS Foundation Trust</c:v>
                </c:pt>
              </c:strCache>
            </c:strRef>
          </c:cat>
          <c:val>
            <c:numRef>
              <c:f>Sheet1!$C$2:$C$6</c:f>
              <c:numCache>
                <c:formatCode>0.0</c:formatCode>
                <c:ptCount val="5"/>
                <c:pt idx="0">
                  <c:v>2.7680470838457936</c:v>
                </c:pt>
                <c:pt idx="1">
                  <c:v>2.560124881375657</c:v>
                </c:pt>
                <c:pt idx="2">
                  <c:v>2.4940189721778108</c:v>
                </c:pt>
                <c:pt idx="3">
                  <c:v>2.203795659584614</c:v>
                </c:pt>
                <c:pt idx="4">
                  <c:v>2.1276592807433206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0.37757856259876377</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0.34770576850535662</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9.6937768628090559E-2</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1.0120164981934199</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9.6937768628090559E-2</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0.34770576850535662</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4.234648666269436E-3</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7.3181732440972747</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0.27869395071055436</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0.19690730253680577</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5.4896283764703568E-2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0.57310938394437372</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5.4896283764703568E-2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0.19690730253680577</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0.27703992267766253</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9.0404115151274915</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7.9673250386289514</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Sheet1!$B$2:$B$6</c:f>
              <c:numCache>
                <c:formatCode>0.0</c:formatCode>
                <c:ptCount val="5"/>
                <c:pt idx="0">
                  <c:v>8.3773370775887326</c:v>
                </c:pt>
                <c:pt idx="1">
                  <c:v>8.2777314710171019</c:v>
                </c:pt>
                <c:pt idx="2">
                  <c:v>8.1008943153090893</c:v>
                </c:pt>
                <c:pt idx="3">
                  <c:v>8.085890904738152</c:v>
                </c:pt>
                <c:pt idx="4">
                  <c:v>8.0313278543060402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Surrey County Hospital NHS Foundation Trust</c:v>
                </c:pt>
                <c:pt idx="1">
                  <c:v>East Kent Hospitals University NHS Foundation Trust</c:v>
                </c:pt>
                <c:pt idx="2">
                  <c:v>East Sussex Healthcare NHS Trust</c:v>
                </c:pt>
                <c:pt idx="3">
                  <c:v>Maidstone And Tunbridge Wells NHS Trust</c:v>
                </c:pt>
                <c:pt idx="4">
                  <c:v>Medway NHS Foundation Trust</c:v>
                </c:pt>
              </c:strCache>
            </c:strRef>
          </c:cat>
          <c:val>
            <c:numRef>
              <c:f>Sheet1!$C$2:$C$6</c:f>
              <c:numCache>
                <c:formatCode>0.0</c:formatCode>
                <c:ptCount val="5"/>
                <c:pt idx="0">
                  <c:v>1.6226629224112674</c:v>
                </c:pt>
                <c:pt idx="1">
                  <c:v>1.7222685289828981</c:v>
                </c:pt>
                <c:pt idx="2">
                  <c:v>1.8991056846909107</c:v>
                </c:pt>
                <c:pt idx="3">
                  <c:v>1.914109095261848</c:v>
                </c:pt>
                <c:pt idx="4">
                  <c:v>1.9686721456939598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Sheet1!$B$2:$B$6</c:f>
              <c:numCache>
                <c:formatCode>0.0</c:formatCode>
                <c:ptCount val="5"/>
                <c:pt idx="0">
                  <c:v>7.1240624020266834</c:v>
                </c:pt>
                <c:pt idx="1">
                  <c:v>7.2788309613064834</c:v>
                </c:pt>
                <c:pt idx="2">
                  <c:v>7.2832830329447891</c:v>
                </c:pt>
                <c:pt idx="3">
                  <c:v>7.7403504267372396</c:v>
                </c:pt>
                <c:pt idx="4">
                  <c:v>7.7652762640595316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Buckinghamshire Healthcare NHS Trust</c:v>
                </c:pt>
                <c:pt idx="1">
                  <c:v>University Hospital Southampton NHS Foundation Trust</c:v>
                </c:pt>
                <c:pt idx="2">
                  <c:v>Royal Berkshire NHS Foundation Trust</c:v>
                </c:pt>
                <c:pt idx="3">
                  <c:v>Portsmouth Hospitals University NHS Trust</c:v>
                </c:pt>
                <c:pt idx="4">
                  <c:v>Surrey and Sussex Healthcare NHS Trust</c:v>
                </c:pt>
              </c:strCache>
            </c:strRef>
          </c:cat>
          <c:val>
            <c:numRef>
              <c:f>Sheet1!$C$2:$C$6</c:f>
              <c:numCache>
                <c:formatCode>0.0</c:formatCode>
                <c:ptCount val="5"/>
                <c:pt idx="0">
                  <c:v>2.8759375979733166</c:v>
                </c:pt>
                <c:pt idx="1">
                  <c:v>2.7211690386935166</c:v>
                </c:pt>
                <c:pt idx="2">
                  <c:v>2.7167169670552109</c:v>
                </c:pt>
                <c:pt idx="3">
                  <c:v>2.2596495732627604</c:v>
                </c:pt>
                <c:pt idx="4">
                  <c:v>2.2347237359404684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0.18796992481203009</c:v>
                </c:pt>
                <c:pt idx="1">
                  <c:v>0.81203007518796999</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0.93470415405404506</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0.5834515406583618</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0.16266192734496432</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1.6981673544870581</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0.16266192734496343</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0.50489684069502871</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8.6351663524426954</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0.47442273806280078</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0.86078618200169288</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0.23998075185183954</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2.5053648702673641</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0.23998075185183954</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0.38925241345099515</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5.754868217697954</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0.58657042967602546</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0.2524789338647766</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7.0389239096197542E-2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0.73485363103345236</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7.0389239096197542E-2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0.25247893386477571</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0.18732969131654187</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8.734638245150629</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0.90620964510859814</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0.27160074383016131</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7.5720256749837844E-2</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0.79050869607155505</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7.5720256749837844E-2</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0.27160074383016131</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0.31357358869176188</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8.4759702846084046</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0.65947069745085152</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0.2256650612707336</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6.2913731891594438E-2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0.65681040051049067</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6.2913731891594438E-2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0.13273187433111566</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9.5491527782652632</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0.15463523674533075</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0.35864013111169957</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9.998618717169272E-2</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1.0438415536200685</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9.998618717169272E-2</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0.33981590606127554</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8.7217853445041005</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9.1236925822792969E-2</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0.33115575395074615</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9.2323748306877285E-2</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0.96384678318810657</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9.2323748306878173E-2</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0.30429179258024597</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8.7191862201185053</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0.24967429149311382</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0.22544109468275408</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6.2851291681356614E-2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0.65615853360861465</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6.2851291681356614E-2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0.22544109468275408</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0.17316980680731042</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9.1388038370698315</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0.25232458906712374</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0.42387392692001402</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0.11817288172088336</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1.2337080544882539</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0.11817288172088247</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0.4238739269200158</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0.31009402229851624</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6.9989959193672231</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0.45188391339443079</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0.42827082288676621</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0.11939870344290693</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1.2465054586795059</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0.11939870344290693</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0.41004228717716362</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7.0389451021535567</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0.74358974358974361</c:v>
                </c:pt>
                <c:pt idx="1">
                  <c:v>0.24542124542124541</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1.0461876046246825</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0.36026342638816367</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0.1004387497581618</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1.0485662425669409</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0.1004387497581618</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0.35803239661866293</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8.4693431272734738</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0.64086630850934156</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0.36611271959881986</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0.10206948897290058</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1.0655909277120887</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0.10206948897290058</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0.36611271959882075</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0.18904263620622963</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7.0625033371315453</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0.8664554495876553</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0.29530074013465057</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8.2327638525892866E-2</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0.8594888207625182</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8.2327638525892866E-2</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0.29530074013464969</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0.32370714473288054</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7.7105929418523438</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0.25798168345401251</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0.56466791288274809</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0.15742519235740282</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1.6434965870547016</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0.15742519235740193</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0.5646679128827472</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0.69292931332815577</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6.532598833169792</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7.9579980674140574</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Sheet1!$B$2:$B$6</c:f>
              <c:numCache>
                <c:formatCode>0.0</c:formatCode>
                <c:ptCount val="5"/>
                <c:pt idx="0">
                  <c:v>8.2655112465781801</c:v>
                </c:pt>
                <c:pt idx="1">
                  <c:v>8.254941457038445</c:v>
                </c:pt>
                <c:pt idx="2">
                  <c:v>8.1991602935331613</c:v>
                </c:pt>
                <c:pt idx="3">
                  <c:v>8.1624836755358707</c:v>
                </c:pt>
                <c:pt idx="4">
                  <c:v>8.1054162362240572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Royal Surrey County Hospital NHS Foundation Trust</c:v>
                </c:pt>
                <c:pt idx="2">
                  <c:v>Ashford and St Peter's Hospitals NHS Foundation Trust</c:v>
                </c:pt>
                <c:pt idx="3">
                  <c:v>University Hospital Southampton NHS Foundation Trust</c:v>
                </c:pt>
                <c:pt idx="4">
                  <c:v>Medway NHS Foundation Trust</c:v>
                </c:pt>
              </c:strCache>
            </c:strRef>
          </c:cat>
          <c:val>
            <c:numRef>
              <c:f>Sheet1!$C$2:$C$6</c:f>
              <c:numCache>
                <c:formatCode>0.0</c:formatCode>
                <c:ptCount val="5"/>
                <c:pt idx="0">
                  <c:v>1.7344887534218199</c:v>
                </c:pt>
                <c:pt idx="1">
                  <c:v>1.745058542961555</c:v>
                </c:pt>
                <c:pt idx="2">
                  <c:v>1.8008397064668387</c:v>
                </c:pt>
                <c:pt idx="3">
                  <c:v>1.8375163244641293</c:v>
                </c:pt>
                <c:pt idx="4">
                  <c:v>1.8945837637759428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Sheet1!$B$2:$B$6</c:f>
              <c:numCache>
                <c:formatCode>0.0</c:formatCode>
                <c:ptCount val="5"/>
                <c:pt idx="0">
                  <c:v>7.3456990815807126</c:v>
                </c:pt>
                <c:pt idx="1">
                  <c:v>7.3786033386967436</c:v>
                </c:pt>
                <c:pt idx="2">
                  <c:v>7.6060468410498023</c:v>
                </c:pt>
                <c:pt idx="3">
                  <c:v>7.7029403514333792</c:v>
                </c:pt>
                <c:pt idx="4">
                  <c:v>7.7551209059968427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Oxford University Hospitals NHS Foundation Trust</c:v>
                </c:pt>
                <c:pt idx="1">
                  <c:v>Isle Of Wight NHS Trust</c:v>
                </c:pt>
                <c:pt idx="2">
                  <c:v>Royal Berkshire NHS Foundation Trust</c:v>
                </c:pt>
                <c:pt idx="3">
                  <c:v>Portsmouth Hospitals University NHS Trust</c:v>
                </c:pt>
                <c:pt idx="4">
                  <c:v>Buckinghamshire Healthcare NHS Trust</c:v>
                </c:pt>
              </c:strCache>
            </c:strRef>
          </c:cat>
          <c:val>
            <c:numRef>
              <c:f>Sheet1!$C$2:$C$6</c:f>
              <c:numCache>
                <c:formatCode>0.0</c:formatCode>
                <c:ptCount val="5"/>
                <c:pt idx="0">
                  <c:v>2.6543009184192874</c:v>
                </c:pt>
                <c:pt idx="1">
                  <c:v>2.6213966613032564</c:v>
                </c:pt>
                <c:pt idx="2">
                  <c:v>2.3939531589501977</c:v>
                </c:pt>
                <c:pt idx="3">
                  <c:v>2.2970596485666208</c:v>
                </c:pt>
                <c:pt idx="4">
                  <c:v>2.2448790940031573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0.35959411519019024</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0.70649951299065705</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0.19696678205984952</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2.0563051518690791</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0.19696678205984863</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0.6176415127545587</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6.3998649419685698</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0.30267008502227011</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0.25738429195309642</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7.1756816256185019E-2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0.74913094180763906</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7.1756816256185019E-2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0.25738429195309642</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0.31427565297800619</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8.8203889397790647</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0.64922771530947543</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0.35691123081892417</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9.950418269623551E-2</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1.0388094955453901</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9.9504182696234622E-2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0.35691123081892684</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2.7426477125498394E-3</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8.6537403204945385</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RDU | Frimley Health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1402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RDU | Frimley Health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14028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RDU | Frimley Health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Frimley Health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153322116"/>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830049590"/>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4083741291"/>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164232772"/>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4175608749"/>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19%</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25%</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74</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95532999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204671356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176377091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14886386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235288460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79816836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248;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425602040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32198038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420503238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132075199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94206605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1815321012"/>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28544680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151238821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215493391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25549786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20411378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368379154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33548562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371842662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359546683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197324593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27299671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32991656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293595625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1366332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8738032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310266781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323784972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34912938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36018169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326847774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248614585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306319914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22243297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29910686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55;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3360477290"/>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895976107"/>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428687113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63593178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43174383"/>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B4. During your antenatal check-ups, did your midwives or doctor appear to be aware of your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G6. Did you feel that the midwife or midwifery team that you saw or spoke to always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6737307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B5. During your antenatal check-ups, were you given enough time to ask questions or discuss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Before you were induced, were you given appropriate information and advice on the risks associated with an induced labour?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G5. Did the midwife or midwifery team that you saw or spoke to appear to be aware of the medical history of you and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240020917"/>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30561619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393603808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B4. During your antenatal check-ups, did your midwives or doctor appear to be aware of your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G5. Did the midwife or midwifery team that you saw or spoke to appear to be aware of the medical history of you and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Before you were induced, were you given appropriate information and advice on the risks associated with an induced labour?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Antenatal check ups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B7. During your antenatal check-ups, did your midwives ask you about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3394915764"/>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336030160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D3. If you needed attention while you were in hospital after the birth, were you able to get a member of staff to help you when you needed 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D7. Do you think your healthcare professionals did everything they could to help manage your pain in hospital after the birth?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G11. Were you given information about any changes you might experience to your mental health after having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Frimley Health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Antenatal care: Antenatal check ups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Midwives or doctor aware of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Midwife/midwifery team being aware of their and their baby's medical history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Labour and Birth: Your labour and birth: </a:t>
            </a:r>
            <a:r>
              <a:rPr lang="en-GB" sz="1400" b="0">
                <a:solidFill>
                  <a:prstClr val="black"/>
                </a:solidFill>
                <a:latin typeface="Arial"/>
              </a:rPr>
              <a:t>Being given appropriate information and advice on the associated risks with induced labour</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Antenatal check ups: </a:t>
            </a:r>
            <a:r>
              <a:rPr lang="en-GB" sz="1400" b="0">
                <a:solidFill>
                  <a:prstClr val="black"/>
                </a:solidFill>
                <a:latin typeface="Arial"/>
              </a:rPr>
              <a:t>Being asked about mental health by midwives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kumimoji="0" lang="en-GB" sz="1400" b="0" i="0" u="none" strike="noStrike" kern="1200" cap="none" spc="0" normalizeH="0" baseline="0" noProof="0">
                <a:ln>
                  <a:noFill/>
                </a:ln>
                <a:solidFill>
                  <a:prstClr val="black"/>
                </a:solidFill>
                <a:effectLst/>
                <a:uLnTx/>
                <a:uFillTx/>
                <a:latin typeface="Arial"/>
                <a:ea typeface="+mj-ea"/>
                <a:cs typeface="+mj-cs"/>
              </a:rPr>
              <a:t>Being able to get help from staff when needed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lang="en-GB" sz="1400" b="0" noProof="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 </a:t>
            </a:r>
            <a:r>
              <a:rPr lang="en-GB" sz="1400" b="0">
                <a:solidFill>
                  <a:prstClr val="black"/>
                </a:solidFill>
                <a:latin typeface="Arial"/>
              </a:rPr>
              <a:t>Feeling that healthcare professionals did everything they could to manage their pain</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Being given information about possible changes to mental health</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662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Frimley Health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274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6473022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2677146262"/>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917908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77345320"/>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06398409"/>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222665856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01382795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1811104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4219738788"/>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75819581"/>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750588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51432198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59361545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171091012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158594435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79176682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7055480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019199364"/>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157723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7705180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11159621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02295781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402511840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51407992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297194193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122836225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412392504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410848136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74157969"/>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029487182"/>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91126469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39106332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7953734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7833156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8436533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1155929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369283849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88733018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7345238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180463216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70391083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137270450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9775290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937331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29205628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1940220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6398044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50416232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107000805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406645719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169765875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404655098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311630534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293713701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169722072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04953433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135768330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337729672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105383157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2136636566"/>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399568153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331714068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42225342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78376998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1877342"/>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2987091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2919193550"/>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2275463195"/>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326546864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62168776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880757109"/>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325347649"/>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1302332830"/>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1825572411"/>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2669920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7987547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032312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3574933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2929619036"/>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72600418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19759030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10778872"/>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69202559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389020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620583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51398651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88827429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3559292848"/>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93440156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25673310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185624388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162412460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182951797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266191032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95863282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428382935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334325770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3590042504"/>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42796963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253355561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335920137"/>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376006318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404016514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35039441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11627975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20386414"/>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54647376"/>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2703770893"/>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11782103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77892546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207732872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391481542"/>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38016760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6992868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74063945"/>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433753266"/>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12005341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151081062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746970790"/>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1615233036"/>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151276885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349868430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106886626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03906691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152897394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43543163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197519643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21390539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257688400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400836967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98560422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223081375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70535212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181212575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19301685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376222652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291847659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259466774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340990829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805866605"/>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250575376"/>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182718678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71502826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32245237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34022857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292374744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261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260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98358432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274488322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261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65523779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64013294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259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24614432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202363801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04062959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38963144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292327112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422205507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18117016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8556941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100923562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209414072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61729650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7076028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18758473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207246253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35397924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1657821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30991815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348818084"/>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258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2256273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32364494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327000346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68618462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330514763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408817459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52911343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336499352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3372962855"/>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662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274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45</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1182655721"/>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224801270"/>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3307391911"/>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48%</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1940025245"/>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352810691"/>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1396808015"/>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40303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2460457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13363055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398614790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284664381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85354940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42503741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185244230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196;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85723229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28630102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306667897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553518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306;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414376250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977698750"/>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68201106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67138999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310024634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43491418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317215805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409737601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270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73975184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84705502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160886803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184531503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253641828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245803559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132205549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97305567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402900195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318616335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284998536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189979893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281;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16700</Words>
  <Application>Microsoft Office PowerPoint</Application>
  <PresentationFormat>Widescreen</PresentationFormat>
  <Paragraphs>1949</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Frimley Health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2025-11-28T15:51:16Z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